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321" r:id="rId7"/>
    <p:sldId id="285" r:id="rId8"/>
    <p:sldId id="261" r:id="rId9"/>
    <p:sldId id="263" r:id="rId10"/>
    <p:sldId id="262" r:id="rId11"/>
    <p:sldId id="264" r:id="rId12"/>
    <p:sldId id="265" r:id="rId13"/>
    <p:sldId id="322" r:id="rId14"/>
    <p:sldId id="323" r:id="rId15"/>
    <p:sldId id="267" r:id="rId16"/>
    <p:sldId id="278" r:id="rId17"/>
    <p:sldId id="268" r:id="rId18"/>
    <p:sldId id="290" r:id="rId19"/>
    <p:sldId id="272" r:id="rId20"/>
    <p:sldId id="274" r:id="rId21"/>
    <p:sldId id="292" r:id="rId22"/>
  </p:sldIdLst>
  <p:sldSz cx="9144000" cy="5143500" type="screen16x9"/>
  <p:notesSz cx="6858000" cy="9144000"/>
  <p:embeddedFontLst>
    <p:embeddedFont>
      <p:font typeface="Bebas Neue" panose="020B0604020202020204" charset="0"/>
      <p:regular r:id="rId24"/>
    </p:embeddedFont>
    <p:embeddedFont>
      <p:font typeface="Londrina Solid" panose="020B0604020202020204" charset="0"/>
      <p:regular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Roboto Medium" panose="020000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0C117C-3C1E-4651-9A43-E254C0DE8C10}">
  <a:tblStyle styleId="{5D0C117C-3C1E-4651-9A43-E254C0DE8C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94660"/>
  </p:normalViewPr>
  <p:slideViewPr>
    <p:cSldViewPr snapToGrid="0">
      <p:cViewPr varScale="1">
        <p:scale>
          <a:sx n="88" d="100"/>
          <a:sy n="88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1088d17cd7e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1088d17cd7e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10870773aab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10870773aab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109840f46ad_0_4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109840f46ad_0_4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Google Shape;1437;g1089594a5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Google Shape;1438;g1089594a5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1089594a55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1089594a55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861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g109840f46ad_0_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3" name="Google Shape;2673;g109840f46ad_0_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70604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g109840f46ad_0_4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" name="Google Shape;1610;g109840f46ad_0_4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" name="Google Shape;2098;g1089594a5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9" name="Google Shape;2099;g1089594a5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g1089594a55c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" name="Google Shape;1716;g1089594a55c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3" name="Google Shape;3183;g10938a5ca0f_0_2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4" name="Google Shape;3184;g10938a5ca0f_0_2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g1089594a55c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8" name="Google Shape;2028;g1089594a55c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0870773a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0870773a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g10931dc17fa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0" name="Google Shape;2060;g10931dc17fa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g1089594a55c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4" name="Google Shape;3354;g1089594a55c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09840f46ad_0_2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09840f46ad_0_2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10870773aa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10870773aa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1088d17cd7e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1088d17cd7e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10870773a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10870773a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3817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g109840f46ad_0_1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3" name="Google Shape;2413;g109840f46ad_0_1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109840f46ad_0_3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109840f46ad_0_38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10870773aab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10870773aab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30450" y="765944"/>
            <a:ext cx="3618900" cy="318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3700" y="3972269"/>
            <a:ext cx="3992400" cy="35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28100" y="1975326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402657">
            <a:off x="6279177" y="294729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4571280">
            <a:off x="513686" y="498863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2004209" flipH="1">
            <a:off x="8124101" y="3848259"/>
            <a:ext cx="542914" cy="110102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091283" y="3415544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481850" y="31386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-3402657">
            <a:off x="462361" y="4635362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680941" flipH="1">
            <a:off x="8039034" y="-15508"/>
            <a:ext cx="542908" cy="1101014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-3402657">
            <a:off x="8471328" y="1264243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8318101" y="2997593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-3402657">
            <a:off x="4683328" y="3396431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-3402657">
            <a:off x="7702753" y="4635356"/>
            <a:ext cx="153105" cy="16459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5035400" y="17045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4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4"/>
          <p:cNvSpPr txBox="1">
            <a:spLocks noGrp="1"/>
          </p:cNvSpPr>
          <p:nvPr>
            <p:ph type="title"/>
          </p:nvPr>
        </p:nvSpPr>
        <p:spPr>
          <a:xfrm>
            <a:off x="2290050" y="3592350"/>
            <a:ext cx="4563900" cy="6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subTitle" idx="1"/>
          </p:nvPr>
        </p:nvSpPr>
        <p:spPr>
          <a:xfrm>
            <a:off x="1323150" y="937650"/>
            <a:ext cx="6497700" cy="26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5" name="Google Shape;175;p14"/>
          <p:cNvSpPr/>
          <p:nvPr/>
        </p:nvSpPr>
        <p:spPr>
          <a:xfrm rot="5922413">
            <a:off x="515600" y="157570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4"/>
          <p:cNvSpPr/>
          <p:nvPr/>
        </p:nvSpPr>
        <p:spPr>
          <a:xfrm>
            <a:off x="1608013" y="3152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4"/>
          <p:cNvSpPr/>
          <p:nvPr/>
        </p:nvSpPr>
        <p:spPr>
          <a:xfrm rot="-2700000">
            <a:off x="619172" y="1422137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4"/>
          <p:cNvSpPr/>
          <p:nvPr/>
        </p:nvSpPr>
        <p:spPr>
          <a:xfrm rot="-5922413" flipH="1">
            <a:off x="8049867" y="190432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4"/>
          <p:cNvSpPr/>
          <p:nvPr/>
        </p:nvSpPr>
        <p:spPr>
          <a:xfrm flipH="1">
            <a:off x="8428911" y="14894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4"/>
          <p:cNvSpPr/>
          <p:nvPr/>
        </p:nvSpPr>
        <p:spPr>
          <a:xfrm rot="2700000" flipH="1">
            <a:off x="7500509" y="296575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4"/>
          <p:cNvSpPr/>
          <p:nvPr/>
        </p:nvSpPr>
        <p:spPr>
          <a:xfrm rot="4877587" flipH="1">
            <a:off x="533375" y="3949397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4"/>
          <p:cNvSpPr/>
          <p:nvPr/>
        </p:nvSpPr>
        <p:spPr>
          <a:xfrm rot="10800000" flipH="1">
            <a:off x="584538" y="368064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4"/>
          <p:cNvSpPr/>
          <p:nvPr/>
        </p:nvSpPr>
        <p:spPr>
          <a:xfrm rot="-8100000" flipH="1">
            <a:off x="1642647" y="4710640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4"/>
          <p:cNvSpPr/>
          <p:nvPr/>
        </p:nvSpPr>
        <p:spPr>
          <a:xfrm rot="-4877587">
            <a:off x="8067642" y="3916535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4"/>
          <p:cNvSpPr/>
          <p:nvPr/>
        </p:nvSpPr>
        <p:spPr>
          <a:xfrm rot="10800000">
            <a:off x="7384936" y="4640154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4"/>
          <p:cNvSpPr/>
          <p:nvPr/>
        </p:nvSpPr>
        <p:spPr>
          <a:xfrm rot="8100000">
            <a:off x="8463547" y="3661953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6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6"/>
          <p:cNvSpPr txBox="1">
            <a:spLocks noGrp="1"/>
          </p:cNvSpPr>
          <p:nvPr>
            <p:ph type="title"/>
          </p:nvPr>
        </p:nvSpPr>
        <p:spPr>
          <a:xfrm>
            <a:off x="2071500" y="2827713"/>
            <a:ext cx="50010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7" name="Google Shape;207;p16"/>
          <p:cNvSpPr txBox="1">
            <a:spLocks noGrp="1"/>
          </p:cNvSpPr>
          <p:nvPr>
            <p:ph type="title" idx="2" hasCustomPrompt="1"/>
          </p:nvPr>
        </p:nvSpPr>
        <p:spPr>
          <a:xfrm>
            <a:off x="3570000" y="1165643"/>
            <a:ext cx="1887900" cy="12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8" name="Google Shape;208;p16"/>
          <p:cNvSpPr txBox="1">
            <a:spLocks noGrp="1"/>
          </p:cNvSpPr>
          <p:nvPr>
            <p:ph type="subTitle" idx="1"/>
          </p:nvPr>
        </p:nvSpPr>
        <p:spPr>
          <a:xfrm>
            <a:off x="2734950" y="3745413"/>
            <a:ext cx="36741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6"/>
          <p:cNvSpPr/>
          <p:nvPr/>
        </p:nvSpPr>
        <p:spPr>
          <a:xfrm rot="5912491">
            <a:off x="1028427" y="258474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6"/>
          <p:cNvSpPr/>
          <p:nvPr/>
        </p:nvSpPr>
        <p:spPr>
          <a:xfrm rot="-2926236" flipH="1">
            <a:off x="7310481" y="3578033"/>
            <a:ext cx="543028" cy="11012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6"/>
          <p:cNvSpPr/>
          <p:nvPr/>
        </p:nvSpPr>
        <p:spPr>
          <a:xfrm rot="-445406">
            <a:off x="897626" y="1316555"/>
            <a:ext cx="221302" cy="126184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6"/>
          <p:cNvSpPr/>
          <p:nvPr/>
        </p:nvSpPr>
        <p:spPr>
          <a:xfrm rot="-834266">
            <a:off x="2346494" y="63569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6"/>
          <p:cNvSpPr/>
          <p:nvPr/>
        </p:nvSpPr>
        <p:spPr>
          <a:xfrm rot="-1964114">
            <a:off x="8356291" y="4046572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6"/>
          <p:cNvSpPr/>
          <p:nvPr/>
        </p:nvSpPr>
        <p:spPr>
          <a:xfrm rot="3197591">
            <a:off x="1265155" y="3577899"/>
            <a:ext cx="543160" cy="1101524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6"/>
          <p:cNvSpPr/>
          <p:nvPr/>
        </p:nvSpPr>
        <p:spPr>
          <a:xfrm rot="-5912491" flipH="1">
            <a:off x="7572579" y="258474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6"/>
          <p:cNvSpPr/>
          <p:nvPr/>
        </p:nvSpPr>
        <p:spPr>
          <a:xfrm rot="1046529" flipH="1">
            <a:off x="7948397" y="1331747"/>
            <a:ext cx="221781" cy="126457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6"/>
          <p:cNvSpPr/>
          <p:nvPr/>
        </p:nvSpPr>
        <p:spPr>
          <a:xfrm rot="834266" flipH="1">
            <a:off x="6644764" y="63569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/>
          <p:cNvSpPr/>
          <p:nvPr/>
        </p:nvSpPr>
        <p:spPr>
          <a:xfrm rot="-1964114">
            <a:off x="679141" y="4046572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3_1_1_1_1_1_1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4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4"/>
          <p:cNvSpPr/>
          <p:nvPr/>
        </p:nvSpPr>
        <p:spPr>
          <a:xfrm rot="-5184504" flipH="1">
            <a:off x="6480326" y="1826176"/>
            <a:ext cx="542936" cy="1101069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4"/>
          <p:cNvSpPr/>
          <p:nvPr/>
        </p:nvSpPr>
        <p:spPr>
          <a:xfrm rot="5810307">
            <a:off x="1956096" y="1838356"/>
            <a:ext cx="543157" cy="110151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4"/>
          <p:cNvSpPr/>
          <p:nvPr/>
        </p:nvSpPr>
        <p:spPr>
          <a:xfrm rot="-1964114">
            <a:off x="3015016" y="1908188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4"/>
          <p:cNvSpPr/>
          <p:nvPr/>
        </p:nvSpPr>
        <p:spPr>
          <a:xfrm>
            <a:off x="1476788" y="28903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4"/>
          <p:cNvSpPr/>
          <p:nvPr/>
        </p:nvSpPr>
        <p:spPr>
          <a:xfrm>
            <a:off x="6185313" y="17535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4"/>
          <p:cNvSpPr/>
          <p:nvPr/>
        </p:nvSpPr>
        <p:spPr>
          <a:xfrm rot="-1964114">
            <a:off x="6863116" y="2918588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4"/>
          <p:cNvSpPr/>
          <p:nvPr/>
        </p:nvSpPr>
        <p:spPr>
          <a:xfrm rot="-2515187">
            <a:off x="1341243" y="422174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4"/>
          <p:cNvSpPr/>
          <p:nvPr/>
        </p:nvSpPr>
        <p:spPr>
          <a:xfrm rot="9118530" flipH="1">
            <a:off x="536242" y="318843"/>
            <a:ext cx="542916" cy="110102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4"/>
          <p:cNvSpPr/>
          <p:nvPr/>
        </p:nvSpPr>
        <p:spPr>
          <a:xfrm rot="2515187" flipH="1">
            <a:off x="7640819" y="422174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4"/>
          <p:cNvSpPr/>
          <p:nvPr/>
        </p:nvSpPr>
        <p:spPr>
          <a:xfrm rot="-9118530">
            <a:off x="8055434" y="318843"/>
            <a:ext cx="542916" cy="110102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4"/>
          <p:cNvSpPr/>
          <p:nvPr/>
        </p:nvSpPr>
        <p:spPr>
          <a:xfrm rot="-2515187">
            <a:off x="638831" y="4602712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4"/>
          <p:cNvSpPr/>
          <p:nvPr/>
        </p:nvSpPr>
        <p:spPr>
          <a:xfrm rot="2515187" flipH="1">
            <a:off x="8352632" y="4602712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"/>
          <p:cNvSpPr txBox="1">
            <a:spLocks noGrp="1"/>
          </p:cNvSpPr>
          <p:nvPr>
            <p:ph type="subTitle" idx="1"/>
          </p:nvPr>
        </p:nvSpPr>
        <p:spPr>
          <a:xfrm>
            <a:off x="4494050" y="3062350"/>
            <a:ext cx="39348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25"/>
          <p:cNvSpPr txBox="1">
            <a:spLocks noGrp="1"/>
          </p:cNvSpPr>
          <p:nvPr>
            <p:ph type="title"/>
          </p:nvPr>
        </p:nvSpPr>
        <p:spPr>
          <a:xfrm>
            <a:off x="4494050" y="1381250"/>
            <a:ext cx="3934800" cy="16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25"/>
          <p:cNvSpPr/>
          <p:nvPr/>
        </p:nvSpPr>
        <p:spPr>
          <a:xfrm rot="-6559251" flipH="1">
            <a:off x="7705594" y="87142"/>
            <a:ext cx="542809" cy="110081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5"/>
          <p:cNvSpPr/>
          <p:nvPr/>
        </p:nvSpPr>
        <p:spPr>
          <a:xfrm rot="5922413">
            <a:off x="4141100" y="417245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5"/>
          <p:cNvSpPr/>
          <p:nvPr/>
        </p:nvSpPr>
        <p:spPr>
          <a:xfrm rot="4918883" flipH="1">
            <a:off x="6048622" y="4133623"/>
            <a:ext cx="543056" cy="1101314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5"/>
          <p:cNvSpPr/>
          <p:nvPr/>
        </p:nvSpPr>
        <p:spPr>
          <a:xfrm rot="-2515187">
            <a:off x="1112643" y="422174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5"/>
          <p:cNvSpPr/>
          <p:nvPr/>
        </p:nvSpPr>
        <p:spPr>
          <a:xfrm>
            <a:off x="346400" y="17679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5"/>
          <p:cNvSpPr/>
          <p:nvPr/>
        </p:nvSpPr>
        <p:spPr>
          <a:xfrm rot="-1530609">
            <a:off x="311344" y="480002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5"/>
          <p:cNvSpPr/>
          <p:nvPr/>
        </p:nvSpPr>
        <p:spPr>
          <a:xfrm rot="-2700000">
            <a:off x="5213572" y="645987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5"/>
          <p:cNvSpPr/>
          <p:nvPr/>
        </p:nvSpPr>
        <p:spPr>
          <a:xfrm>
            <a:off x="8318100" y="11653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5"/>
          <p:cNvSpPr/>
          <p:nvPr/>
        </p:nvSpPr>
        <p:spPr>
          <a:xfrm rot="-2484460">
            <a:off x="7180002" y="498328"/>
            <a:ext cx="152608" cy="16405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5"/>
          <p:cNvSpPr/>
          <p:nvPr/>
        </p:nvSpPr>
        <p:spPr>
          <a:xfrm rot="-1530609">
            <a:off x="4901857" y="435652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5"/>
          <p:cNvSpPr/>
          <p:nvPr/>
        </p:nvSpPr>
        <p:spPr>
          <a:xfrm>
            <a:off x="7697663" y="4545335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5"/>
          <p:cNvSpPr/>
          <p:nvPr/>
        </p:nvSpPr>
        <p:spPr>
          <a:xfrm rot="9118530" flipH="1">
            <a:off x="307642" y="318843"/>
            <a:ext cx="542916" cy="110102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6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6"/>
          <p:cNvSpPr txBox="1">
            <a:spLocks noGrp="1"/>
          </p:cNvSpPr>
          <p:nvPr>
            <p:ph type="body" idx="1"/>
          </p:nvPr>
        </p:nvSpPr>
        <p:spPr>
          <a:xfrm>
            <a:off x="720000" y="1591875"/>
            <a:ext cx="3489900" cy="30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26"/>
          <p:cNvSpPr/>
          <p:nvPr/>
        </p:nvSpPr>
        <p:spPr>
          <a:xfrm rot="6450879">
            <a:off x="507489" y="42825"/>
            <a:ext cx="542814" cy="110082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6"/>
          <p:cNvSpPr/>
          <p:nvPr/>
        </p:nvSpPr>
        <p:spPr>
          <a:xfrm rot="-6299564" flipH="1">
            <a:off x="7261975" y="674233"/>
            <a:ext cx="542827" cy="110084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"/>
          <p:cNvSpPr/>
          <p:nvPr/>
        </p:nvSpPr>
        <p:spPr>
          <a:xfrm rot="3547492">
            <a:off x="522303" y="3865060"/>
            <a:ext cx="542776" cy="11007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6"/>
          <p:cNvSpPr/>
          <p:nvPr/>
        </p:nvSpPr>
        <p:spPr>
          <a:xfrm rot="-3547492" flipH="1">
            <a:off x="8123253" y="3826960"/>
            <a:ext cx="542776" cy="11007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6"/>
          <p:cNvSpPr/>
          <p:nvPr/>
        </p:nvSpPr>
        <p:spPr>
          <a:xfrm>
            <a:off x="399725" y="1196463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7727400" y="47565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6"/>
          <p:cNvSpPr/>
          <p:nvPr/>
        </p:nvSpPr>
        <p:spPr>
          <a:xfrm rot="2166447">
            <a:off x="1123206" y="4737750"/>
            <a:ext cx="152433" cy="163869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6"/>
          <p:cNvSpPr/>
          <p:nvPr/>
        </p:nvSpPr>
        <p:spPr>
          <a:xfrm>
            <a:off x="8428888" y="8200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6"/>
          <p:cNvSpPr/>
          <p:nvPr/>
        </p:nvSpPr>
        <p:spPr>
          <a:xfrm rot="3674689">
            <a:off x="8564335" y="1700792"/>
            <a:ext cx="152595" cy="164044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6"/>
          <p:cNvSpPr/>
          <p:nvPr/>
        </p:nvSpPr>
        <p:spPr>
          <a:xfrm rot="2166447">
            <a:off x="7547131" y="315525"/>
            <a:ext cx="152433" cy="163869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6"/>
          <p:cNvSpPr/>
          <p:nvPr/>
        </p:nvSpPr>
        <p:spPr>
          <a:xfrm>
            <a:off x="1476213" y="3342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27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7"/>
          <p:cNvSpPr txBox="1">
            <a:spLocks noGrp="1"/>
          </p:cNvSpPr>
          <p:nvPr>
            <p:ph type="subTitle" idx="1"/>
          </p:nvPr>
        </p:nvSpPr>
        <p:spPr>
          <a:xfrm>
            <a:off x="715100" y="2550269"/>
            <a:ext cx="2847300" cy="11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7"/>
          <p:cNvSpPr txBox="1">
            <a:spLocks noGrp="1"/>
          </p:cNvSpPr>
          <p:nvPr>
            <p:ph type="title"/>
          </p:nvPr>
        </p:nvSpPr>
        <p:spPr>
          <a:xfrm>
            <a:off x="715100" y="1397731"/>
            <a:ext cx="2508900" cy="11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7"/>
          <p:cNvSpPr/>
          <p:nvPr/>
        </p:nvSpPr>
        <p:spPr>
          <a:xfrm rot="5825275">
            <a:off x="643060" y="60677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7"/>
          <p:cNvSpPr/>
          <p:nvPr/>
        </p:nvSpPr>
        <p:spPr>
          <a:xfrm flipH="1">
            <a:off x="294543" y="1197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7"/>
          <p:cNvSpPr/>
          <p:nvPr/>
        </p:nvSpPr>
        <p:spPr>
          <a:xfrm rot="2830679" flipH="1">
            <a:off x="1757987" y="303603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7"/>
          <p:cNvSpPr/>
          <p:nvPr/>
        </p:nvSpPr>
        <p:spPr>
          <a:xfrm rot="4315057" flipH="1">
            <a:off x="3753302" y="3886529"/>
            <a:ext cx="542917" cy="110103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7"/>
          <p:cNvSpPr/>
          <p:nvPr/>
        </p:nvSpPr>
        <p:spPr>
          <a:xfrm flipH="1">
            <a:off x="4818918" y="44821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7"/>
          <p:cNvSpPr/>
          <p:nvPr/>
        </p:nvSpPr>
        <p:spPr>
          <a:xfrm rot="2830679" flipH="1">
            <a:off x="3643937" y="3815928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7"/>
          <p:cNvSpPr/>
          <p:nvPr/>
        </p:nvSpPr>
        <p:spPr>
          <a:xfrm rot="-5400000" flipH="1">
            <a:off x="8157443" y="-113962"/>
            <a:ext cx="542900" cy="110099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7"/>
          <p:cNvSpPr/>
          <p:nvPr/>
        </p:nvSpPr>
        <p:spPr>
          <a:xfrm rot="2830679" flipH="1">
            <a:off x="7139612" y="452890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7"/>
          <p:cNvSpPr/>
          <p:nvPr/>
        </p:nvSpPr>
        <p:spPr>
          <a:xfrm rot="-5825275" flipH="1">
            <a:off x="3348160" y="1248902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_1_1_1_1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30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30"/>
          <p:cNvSpPr txBox="1">
            <a:spLocks noGrp="1"/>
          </p:cNvSpPr>
          <p:nvPr>
            <p:ph type="subTitle" idx="1"/>
          </p:nvPr>
        </p:nvSpPr>
        <p:spPr>
          <a:xfrm>
            <a:off x="719025" y="2731238"/>
            <a:ext cx="3075900" cy="14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30"/>
          <p:cNvSpPr txBox="1">
            <a:spLocks noGrp="1"/>
          </p:cNvSpPr>
          <p:nvPr>
            <p:ph type="title"/>
          </p:nvPr>
        </p:nvSpPr>
        <p:spPr>
          <a:xfrm>
            <a:off x="956175" y="1511962"/>
            <a:ext cx="2601600" cy="12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300"/>
              <a:buNone/>
              <a:defRPr sz="23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30"/>
          <p:cNvSpPr txBox="1">
            <a:spLocks noGrp="1"/>
          </p:cNvSpPr>
          <p:nvPr>
            <p:ph type="title" idx="2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30"/>
          <p:cNvSpPr/>
          <p:nvPr/>
        </p:nvSpPr>
        <p:spPr>
          <a:xfrm rot="5912491">
            <a:off x="756277" y="102424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0"/>
          <p:cNvSpPr/>
          <p:nvPr/>
        </p:nvSpPr>
        <p:spPr>
          <a:xfrm>
            <a:off x="1650275" y="377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0"/>
          <p:cNvSpPr/>
          <p:nvPr/>
        </p:nvSpPr>
        <p:spPr>
          <a:xfrm rot="-834266">
            <a:off x="676296" y="106979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0"/>
          <p:cNvSpPr/>
          <p:nvPr/>
        </p:nvSpPr>
        <p:spPr>
          <a:xfrm>
            <a:off x="345188" y="42708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0"/>
          <p:cNvSpPr/>
          <p:nvPr/>
        </p:nvSpPr>
        <p:spPr>
          <a:xfrm rot="-5912491" flipH="1">
            <a:off x="7874929" y="1014574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0"/>
          <p:cNvSpPr/>
          <p:nvPr/>
        </p:nvSpPr>
        <p:spPr>
          <a:xfrm flipH="1">
            <a:off x="8250949" y="23938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/>
          <p:cNvSpPr/>
          <p:nvPr/>
        </p:nvSpPr>
        <p:spPr>
          <a:xfrm rot="834266" flipH="1">
            <a:off x="7319165" y="1141108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0"/>
          <p:cNvSpPr/>
          <p:nvPr/>
        </p:nvSpPr>
        <p:spPr>
          <a:xfrm rot="-834266">
            <a:off x="864021" y="4714620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0"/>
          <p:cNvSpPr/>
          <p:nvPr/>
        </p:nvSpPr>
        <p:spPr>
          <a:xfrm rot="4504430" flipH="1">
            <a:off x="3302525" y="3939683"/>
            <a:ext cx="543192" cy="110158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_1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32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32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32"/>
          <p:cNvSpPr txBox="1">
            <a:spLocks noGrp="1"/>
          </p:cNvSpPr>
          <p:nvPr>
            <p:ph type="subTitle" idx="1"/>
          </p:nvPr>
        </p:nvSpPr>
        <p:spPr>
          <a:xfrm>
            <a:off x="720000" y="1549325"/>
            <a:ext cx="39948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300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3" name="Google Shape;423;p32"/>
          <p:cNvSpPr txBox="1">
            <a:spLocks noGrp="1"/>
          </p:cNvSpPr>
          <p:nvPr>
            <p:ph type="subTitle" idx="2"/>
          </p:nvPr>
        </p:nvSpPr>
        <p:spPr>
          <a:xfrm>
            <a:off x="720025" y="2031908"/>
            <a:ext cx="3991200" cy="8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4" name="Google Shape;424;p32"/>
          <p:cNvSpPr txBox="1">
            <a:spLocks noGrp="1"/>
          </p:cNvSpPr>
          <p:nvPr>
            <p:ph type="subTitle" idx="3"/>
          </p:nvPr>
        </p:nvSpPr>
        <p:spPr>
          <a:xfrm>
            <a:off x="720000" y="2972516"/>
            <a:ext cx="39948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300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5" name="Google Shape;425;p32"/>
          <p:cNvSpPr txBox="1">
            <a:spLocks noGrp="1"/>
          </p:cNvSpPr>
          <p:nvPr>
            <p:ph type="subTitle" idx="4"/>
          </p:nvPr>
        </p:nvSpPr>
        <p:spPr>
          <a:xfrm>
            <a:off x="720000" y="3455100"/>
            <a:ext cx="3994800" cy="8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6" name="Google Shape;426;p32"/>
          <p:cNvSpPr/>
          <p:nvPr/>
        </p:nvSpPr>
        <p:spPr>
          <a:xfrm rot="5991879">
            <a:off x="702066" y="247688"/>
            <a:ext cx="542940" cy="110107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2"/>
          <p:cNvSpPr/>
          <p:nvPr/>
        </p:nvSpPr>
        <p:spPr>
          <a:xfrm rot="-1530609">
            <a:off x="1629019" y="24764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2"/>
          <p:cNvSpPr/>
          <p:nvPr/>
        </p:nvSpPr>
        <p:spPr>
          <a:xfrm>
            <a:off x="478250" y="14470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32"/>
          <p:cNvSpPr/>
          <p:nvPr/>
        </p:nvSpPr>
        <p:spPr>
          <a:xfrm rot="-5991879" flipH="1">
            <a:off x="7898984" y="323888"/>
            <a:ext cx="542940" cy="110107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/>
          <p:nvPr/>
        </p:nvSpPr>
        <p:spPr>
          <a:xfrm rot="1530609" flipH="1">
            <a:off x="8379287" y="162129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2"/>
          <p:cNvSpPr/>
          <p:nvPr/>
        </p:nvSpPr>
        <p:spPr>
          <a:xfrm flipH="1">
            <a:off x="7530674" y="3426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2"/>
          <p:cNvSpPr/>
          <p:nvPr/>
        </p:nvSpPr>
        <p:spPr>
          <a:xfrm rot="4808121" flipH="1">
            <a:off x="3651254" y="4184588"/>
            <a:ext cx="542940" cy="110107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2"/>
          <p:cNvSpPr/>
          <p:nvPr/>
        </p:nvSpPr>
        <p:spPr>
          <a:xfrm rot="-1530609">
            <a:off x="4607394" y="472934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33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33"/>
          <p:cNvSpPr txBox="1">
            <a:spLocks noGrp="1"/>
          </p:cNvSpPr>
          <p:nvPr>
            <p:ph type="title"/>
          </p:nvPr>
        </p:nvSpPr>
        <p:spPr>
          <a:xfrm>
            <a:off x="924423" y="2925525"/>
            <a:ext cx="221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7" name="Google Shape;437;p33"/>
          <p:cNvSpPr txBox="1">
            <a:spLocks noGrp="1"/>
          </p:cNvSpPr>
          <p:nvPr>
            <p:ph type="subTitle" idx="1"/>
          </p:nvPr>
        </p:nvSpPr>
        <p:spPr>
          <a:xfrm>
            <a:off x="924423" y="3390850"/>
            <a:ext cx="22125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33"/>
          <p:cNvSpPr txBox="1">
            <a:spLocks noGrp="1"/>
          </p:cNvSpPr>
          <p:nvPr>
            <p:ph type="title" idx="2"/>
          </p:nvPr>
        </p:nvSpPr>
        <p:spPr>
          <a:xfrm>
            <a:off x="3465750" y="2925525"/>
            <a:ext cx="221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9" name="Google Shape;439;p33"/>
          <p:cNvSpPr txBox="1">
            <a:spLocks noGrp="1"/>
          </p:cNvSpPr>
          <p:nvPr>
            <p:ph type="subTitle" idx="3"/>
          </p:nvPr>
        </p:nvSpPr>
        <p:spPr>
          <a:xfrm>
            <a:off x="3465750" y="3390850"/>
            <a:ext cx="22125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33"/>
          <p:cNvSpPr txBox="1">
            <a:spLocks noGrp="1"/>
          </p:cNvSpPr>
          <p:nvPr>
            <p:ph type="title" idx="4"/>
          </p:nvPr>
        </p:nvSpPr>
        <p:spPr>
          <a:xfrm>
            <a:off x="6007077" y="2925525"/>
            <a:ext cx="221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1" name="Google Shape;441;p33"/>
          <p:cNvSpPr txBox="1">
            <a:spLocks noGrp="1"/>
          </p:cNvSpPr>
          <p:nvPr>
            <p:ph type="subTitle" idx="5"/>
          </p:nvPr>
        </p:nvSpPr>
        <p:spPr>
          <a:xfrm>
            <a:off x="6007077" y="3390850"/>
            <a:ext cx="22125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33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33"/>
          <p:cNvSpPr/>
          <p:nvPr/>
        </p:nvSpPr>
        <p:spPr>
          <a:xfrm rot="-5912491" flipH="1">
            <a:off x="8210470" y="-58626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3"/>
          <p:cNvSpPr/>
          <p:nvPr/>
        </p:nvSpPr>
        <p:spPr>
          <a:xfrm rot="2926236">
            <a:off x="421010" y="4257731"/>
            <a:ext cx="543028" cy="11012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3"/>
          <p:cNvSpPr/>
          <p:nvPr/>
        </p:nvSpPr>
        <p:spPr>
          <a:xfrm rot="6972750">
            <a:off x="394746" y="-15694"/>
            <a:ext cx="543095" cy="1101393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3"/>
          <p:cNvSpPr/>
          <p:nvPr/>
        </p:nvSpPr>
        <p:spPr>
          <a:xfrm flipH="1">
            <a:off x="7437852" y="358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3"/>
          <p:cNvSpPr/>
          <p:nvPr/>
        </p:nvSpPr>
        <p:spPr>
          <a:xfrm rot="834266" flipH="1">
            <a:off x="8680706" y="98494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3"/>
          <p:cNvSpPr/>
          <p:nvPr/>
        </p:nvSpPr>
        <p:spPr>
          <a:xfrm flipH="1">
            <a:off x="8646290" y="4173635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3"/>
          <p:cNvSpPr/>
          <p:nvPr/>
        </p:nvSpPr>
        <p:spPr>
          <a:xfrm flipH="1">
            <a:off x="365902" y="12062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3"/>
          <p:cNvSpPr/>
          <p:nvPr/>
        </p:nvSpPr>
        <p:spPr>
          <a:xfrm rot="1964114" flipH="1">
            <a:off x="1312545" y="226500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3"/>
          <p:cNvSpPr/>
          <p:nvPr/>
        </p:nvSpPr>
        <p:spPr>
          <a:xfrm rot="1964114" flipH="1">
            <a:off x="451307" y="4154725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3"/>
          <p:cNvSpPr/>
          <p:nvPr/>
        </p:nvSpPr>
        <p:spPr>
          <a:xfrm rot="-3197591" flipH="1">
            <a:off x="8190228" y="4257602"/>
            <a:ext cx="543160" cy="1101524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35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35"/>
          <p:cNvSpPr txBox="1">
            <a:spLocks noGrp="1"/>
          </p:cNvSpPr>
          <p:nvPr>
            <p:ph type="title"/>
          </p:nvPr>
        </p:nvSpPr>
        <p:spPr>
          <a:xfrm>
            <a:off x="2192450" y="1673750"/>
            <a:ext cx="221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4" name="Google Shape;474;p35"/>
          <p:cNvSpPr txBox="1">
            <a:spLocks noGrp="1"/>
          </p:cNvSpPr>
          <p:nvPr>
            <p:ph type="subTitle" idx="1"/>
          </p:nvPr>
        </p:nvSpPr>
        <p:spPr>
          <a:xfrm>
            <a:off x="2192450" y="2184075"/>
            <a:ext cx="2214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5" name="Google Shape;475;p35"/>
          <p:cNvSpPr txBox="1">
            <a:spLocks noGrp="1"/>
          </p:cNvSpPr>
          <p:nvPr>
            <p:ph type="title" idx="2"/>
          </p:nvPr>
        </p:nvSpPr>
        <p:spPr>
          <a:xfrm>
            <a:off x="4736658" y="1673750"/>
            <a:ext cx="221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6" name="Google Shape;476;p35"/>
          <p:cNvSpPr txBox="1">
            <a:spLocks noGrp="1"/>
          </p:cNvSpPr>
          <p:nvPr>
            <p:ph type="subTitle" idx="3"/>
          </p:nvPr>
        </p:nvSpPr>
        <p:spPr>
          <a:xfrm>
            <a:off x="4736658" y="2184075"/>
            <a:ext cx="2214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35"/>
          <p:cNvSpPr txBox="1">
            <a:spLocks noGrp="1"/>
          </p:cNvSpPr>
          <p:nvPr>
            <p:ph type="title" idx="4"/>
          </p:nvPr>
        </p:nvSpPr>
        <p:spPr>
          <a:xfrm>
            <a:off x="2192450" y="3107150"/>
            <a:ext cx="221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subTitle" idx="5"/>
          </p:nvPr>
        </p:nvSpPr>
        <p:spPr>
          <a:xfrm>
            <a:off x="2192450" y="3617475"/>
            <a:ext cx="2214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35"/>
          <p:cNvSpPr txBox="1">
            <a:spLocks noGrp="1"/>
          </p:cNvSpPr>
          <p:nvPr>
            <p:ph type="title" idx="6"/>
          </p:nvPr>
        </p:nvSpPr>
        <p:spPr>
          <a:xfrm>
            <a:off x="4736658" y="3107150"/>
            <a:ext cx="221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3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0" name="Google Shape;480;p35"/>
          <p:cNvSpPr txBox="1">
            <a:spLocks noGrp="1"/>
          </p:cNvSpPr>
          <p:nvPr>
            <p:ph type="subTitle" idx="7"/>
          </p:nvPr>
        </p:nvSpPr>
        <p:spPr>
          <a:xfrm>
            <a:off x="4736658" y="3617475"/>
            <a:ext cx="2214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35"/>
          <p:cNvSpPr txBox="1">
            <a:spLocks noGrp="1"/>
          </p:cNvSpPr>
          <p:nvPr>
            <p:ph type="title" idx="8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35"/>
          <p:cNvSpPr/>
          <p:nvPr/>
        </p:nvSpPr>
        <p:spPr>
          <a:xfrm rot="4571280">
            <a:off x="555011" y="196876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5"/>
          <p:cNvSpPr/>
          <p:nvPr/>
        </p:nvSpPr>
        <p:spPr>
          <a:xfrm rot="-5825275" flipH="1">
            <a:off x="8090760" y="183390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5"/>
          <p:cNvSpPr/>
          <p:nvPr/>
        </p:nvSpPr>
        <p:spPr>
          <a:xfrm rot="2166447">
            <a:off x="8488131" y="1472125"/>
            <a:ext cx="152433" cy="163869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5"/>
          <p:cNvSpPr/>
          <p:nvPr/>
        </p:nvSpPr>
        <p:spPr>
          <a:xfrm rot="-1530609">
            <a:off x="8411869" y="473174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5"/>
          <p:cNvSpPr/>
          <p:nvPr/>
        </p:nvSpPr>
        <p:spPr>
          <a:xfrm rot="-1530609">
            <a:off x="1304919" y="16317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5"/>
          <p:cNvSpPr/>
          <p:nvPr/>
        </p:nvSpPr>
        <p:spPr>
          <a:xfrm rot="-392423">
            <a:off x="302078" y="4196950"/>
            <a:ext cx="152640" cy="16409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5"/>
          <p:cNvSpPr/>
          <p:nvPr/>
        </p:nvSpPr>
        <p:spPr>
          <a:xfrm>
            <a:off x="267600" y="16651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5"/>
          <p:cNvSpPr/>
          <p:nvPr/>
        </p:nvSpPr>
        <p:spPr>
          <a:xfrm>
            <a:off x="630975" y="47505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5"/>
          <p:cNvSpPr/>
          <p:nvPr/>
        </p:nvSpPr>
        <p:spPr>
          <a:xfrm rot="804576">
            <a:off x="8674099" y="4218663"/>
            <a:ext cx="221923" cy="126538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491" name="Google Shape;491;p35"/>
          <p:cNvSpPr/>
          <p:nvPr/>
        </p:nvSpPr>
        <p:spPr>
          <a:xfrm>
            <a:off x="7665575" y="2259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715100" y="2774538"/>
            <a:ext cx="4287000" cy="7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789887" y="1089450"/>
            <a:ext cx="2004000" cy="12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810450" y="3669213"/>
            <a:ext cx="3674100" cy="5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-6559251" flipH="1">
            <a:off x="7705594" y="315742"/>
            <a:ext cx="542809" cy="110081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5922413">
            <a:off x="3992900" y="795882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rot="-2926236" flipH="1">
            <a:off x="8046581" y="4201694"/>
            <a:ext cx="543028" cy="11012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 rot="-2515187">
            <a:off x="914468" y="650774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331200" y="21637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 rot="-1530609">
            <a:off x="698819" y="463334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3010475" y="12040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 rot="-1530609">
            <a:off x="3616932" y="227092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2705438" y="45752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-2700000">
            <a:off x="5213572" y="874587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24938" y="314061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1530609">
            <a:off x="8344494" y="182437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-2484460">
            <a:off x="7180002" y="726928"/>
            <a:ext cx="152608" cy="16405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7" name="Google Shape;517;p37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37"/>
          <p:cNvSpPr txBox="1">
            <a:spLocks noGrp="1"/>
          </p:cNvSpPr>
          <p:nvPr>
            <p:ph type="title" hasCustomPrompt="1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19" name="Google Shape;519;p37"/>
          <p:cNvSpPr txBox="1">
            <a:spLocks noGrp="1"/>
          </p:cNvSpPr>
          <p:nvPr>
            <p:ph type="subTitle" idx="1"/>
          </p:nvPr>
        </p:nvSpPr>
        <p:spPr>
          <a:xfrm>
            <a:off x="1284000" y="1368425"/>
            <a:ext cx="6576000" cy="3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37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8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21" name="Google Shape;521;p37"/>
          <p:cNvSpPr txBox="1">
            <a:spLocks noGrp="1"/>
          </p:cNvSpPr>
          <p:nvPr>
            <p:ph type="subTitle" idx="3"/>
          </p:nvPr>
        </p:nvSpPr>
        <p:spPr>
          <a:xfrm>
            <a:off x="1284000" y="2824571"/>
            <a:ext cx="6576000" cy="3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37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23" name="Google Shape;523;p37"/>
          <p:cNvSpPr txBox="1">
            <a:spLocks noGrp="1"/>
          </p:cNvSpPr>
          <p:nvPr>
            <p:ph type="subTitle" idx="5"/>
          </p:nvPr>
        </p:nvSpPr>
        <p:spPr>
          <a:xfrm>
            <a:off x="1284000" y="4280597"/>
            <a:ext cx="6576000" cy="3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" name="Google Shape;524;p37"/>
          <p:cNvSpPr/>
          <p:nvPr/>
        </p:nvSpPr>
        <p:spPr>
          <a:xfrm rot="5922413">
            <a:off x="1506200" y="1896320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7"/>
          <p:cNvSpPr/>
          <p:nvPr/>
        </p:nvSpPr>
        <p:spPr>
          <a:xfrm rot="-2700000">
            <a:off x="1080647" y="1493262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7"/>
          <p:cNvSpPr/>
          <p:nvPr/>
        </p:nvSpPr>
        <p:spPr>
          <a:xfrm rot="-6532922" flipH="1">
            <a:off x="7258072" y="1799946"/>
            <a:ext cx="543005" cy="1101209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7"/>
          <p:cNvSpPr/>
          <p:nvPr/>
        </p:nvSpPr>
        <p:spPr>
          <a:xfrm flipH="1">
            <a:off x="6876336" y="1511960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37"/>
          <p:cNvSpPr/>
          <p:nvPr/>
        </p:nvSpPr>
        <p:spPr>
          <a:xfrm rot="2700000" flipH="1">
            <a:off x="7329059" y="3413150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37"/>
          <p:cNvSpPr/>
          <p:nvPr/>
        </p:nvSpPr>
        <p:spPr>
          <a:xfrm rot="10800000" flipH="1">
            <a:off x="1165563" y="3376579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37"/>
          <p:cNvSpPr/>
          <p:nvPr/>
        </p:nvSpPr>
        <p:spPr>
          <a:xfrm rot="-4877587">
            <a:off x="8020017" y="3958260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37"/>
          <p:cNvSpPr/>
          <p:nvPr/>
        </p:nvSpPr>
        <p:spPr>
          <a:xfrm rot="5922413">
            <a:off x="676242" y="-14015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7"/>
          <p:cNvSpPr/>
          <p:nvPr/>
        </p:nvSpPr>
        <p:spPr>
          <a:xfrm rot="-5922413" flipH="1">
            <a:off x="7980742" y="-15565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7"/>
          <p:cNvSpPr/>
          <p:nvPr/>
        </p:nvSpPr>
        <p:spPr>
          <a:xfrm rot="4877587" flipH="1">
            <a:off x="712267" y="3882060"/>
            <a:ext cx="542974" cy="11011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39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39"/>
          <p:cNvSpPr txBox="1">
            <a:spLocks noGrp="1"/>
          </p:cNvSpPr>
          <p:nvPr>
            <p:ph type="ctrTitle"/>
          </p:nvPr>
        </p:nvSpPr>
        <p:spPr>
          <a:xfrm>
            <a:off x="719975" y="542999"/>
            <a:ext cx="42840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59" name="Google Shape;559;p39"/>
          <p:cNvSpPr txBox="1">
            <a:spLocks noGrp="1"/>
          </p:cNvSpPr>
          <p:nvPr>
            <p:ph type="subTitle" idx="1"/>
          </p:nvPr>
        </p:nvSpPr>
        <p:spPr>
          <a:xfrm>
            <a:off x="715100" y="1628350"/>
            <a:ext cx="42939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60" name="Google Shape;560;p39"/>
          <p:cNvSpPr txBox="1"/>
          <p:nvPr/>
        </p:nvSpPr>
        <p:spPr>
          <a:xfrm>
            <a:off x="715100" y="3646800"/>
            <a:ext cx="3372300" cy="6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1" name="Google Shape;561;p39"/>
          <p:cNvSpPr/>
          <p:nvPr/>
        </p:nvSpPr>
        <p:spPr>
          <a:xfrm rot="-4887509">
            <a:off x="8515727" y="2854499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9"/>
          <p:cNvSpPr/>
          <p:nvPr/>
        </p:nvSpPr>
        <p:spPr>
          <a:xfrm>
            <a:off x="1052000" y="1763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39"/>
          <p:cNvSpPr/>
          <p:nvPr/>
        </p:nvSpPr>
        <p:spPr>
          <a:xfrm rot="-834266">
            <a:off x="276246" y="78404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9"/>
          <p:cNvSpPr/>
          <p:nvPr/>
        </p:nvSpPr>
        <p:spPr>
          <a:xfrm>
            <a:off x="4732763" y="3861235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39"/>
          <p:cNvSpPr/>
          <p:nvPr/>
        </p:nvSpPr>
        <p:spPr>
          <a:xfrm rot="-5912491" flipH="1">
            <a:off x="7693954" y="433774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9"/>
          <p:cNvSpPr/>
          <p:nvPr/>
        </p:nvSpPr>
        <p:spPr>
          <a:xfrm flipH="1">
            <a:off x="8079499" y="1571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39"/>
          <p:cNvSpPr/>
          <p:nvPr/>
        </p:nvSpPr>
        <p:spPr>
          <a:xfrm rot="834266" flipH="1">
            <a:off x="7147715" y="318708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39"/>
          <p:cNvSpPr/>
          <p:nvPr/>
        </p:nvSpPr>
        <p:spPr>
          <a:xfrm rot="-834266">
            <a:off x="4197771" y="211429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9"/>
          <p:cNvSpPr/>
          <p:nvPr/>
        </p:nvSpPr>
        <p:spPr>
          <a:xfrm rot="5101180" flipH="1">
            <a:off x="4379435" y="2342217"/>
            <a:ext cx="543147" cy="110149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9"/>
          <p:cNvSpPr/>
          <p:nvPr/>
        </p:nvSpPr>
        <p:spPr>
          <a:xfrm rot="-834266">
            <a:off x="8567771" y="420979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9"/>
          <p:cNvSpPr/>
          <p:nvPr/>
        </p:nvSpPr>
        <p:spPr>
          <a:xfrm rot="834266" flipH="1">
            <a:off x="2556665" y="4814508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40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40"/>
          <p:cNvSpPr/>
          <p:nvPr/>
        </p:nvSpPr>
        <p:spPr>
          <a:xfrm rot="4571280">
            <a:off x="555011" y="196876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40"/>
          <p:cNvSpPr/>
          <p:nvPr/>
        </p:nvSpPr>
        <p:spPr>
          <a:xfrm rot="-5825275" flipH="1">
            <a:off x="8090760" y="183390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40"/>
          <p:cNvSpPr/>
          <p:nvPr/>
        </p:nvSpPr>
        <p:spPr>
          <a:xfrm rot="2166447">
            <a:off x="8488131" y="1472125"/>
            <a:ext cx="152433" cy="163869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40"/>
          <p:cNvSpPr/>
          <p:nvPr/>
        </p:nvSpPr>
        <p:spPr>
          <a:xfrm rot="-1530609">
            <a:off x="8411869" y="473174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40"/>
          <p:cNvSpPr/>
          <p:nvPr/>
        </p:nvSpPr>
        <p:spPr>
          <a:xfrm rot="-1530609">
            <a:off x="1304919" y="16317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40"/>
          <p:cNvSpPr/>
          <p:nvPr/>
        </p:nvSpPr>
        <p:spPr>
          <a:xfrm rot="-392423">
            <a:off x="302078" y="4196950"/>
            <a:ext cx="152640" cy="16409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0"/>
          <p:cNvSpPr/>
          <p:nvPr/>
        </p:nvSpPr>
        <p:spPr>
          <a:xfrm>
            <a:off x="267600" y="16651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40"/>
          <p:cNvSpPr/>
          <p:nvPr/>
        </p:nvSpPr>
        <p:spPr>
          <a:xfrm>
            <a:off x="630975" y="47505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40"/>
          <p:cNvSpPr/>
          <p:nvPr/>
        </p:nvSpPr>
        <p:spPr>
          <a:xfrm rot="804576">
            <a:off x="8674099" y="4218663"/>
            <a:ext cx="221923" cy="126538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83" name="Google Shape;583;p40"/>
          <p:cNvSpPr/>
          <p:nvPr/>
        </p:nvSpPr>
        <p:spPr>
          <a:xfrm>
            <a:off x="7665575" y="2259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41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41"/>
          <p:cNvSpPr/>
          <p:nvPr/>
        </p:nvSpPr>
        <p:spPr>
          <a:xfrm rot="5912491">
            <a:off x="402452" y="-58626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41"/>
          <p:cNvSpPr/>
          <p:nvPr/>
        </p:nvSpPr>
        <p:spPr>
          <a:xfrm rot="-2926236" flipH="1">
            <a:off x="7979956" y="3932219"/>
            <a:ext cx="543028" cy="11012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41"/>
          <p:cNvSpPr/>
          <p:nvPr/>
        </p:nvSpPr>
        <p:spPr>
          <a:xfrm rot="-6972750" flipH="1">
            <a:off x="8218078" y="-15694"/>
            <a:ext cx="543095" cy="1101393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41"/>
          <p:cNvSpPr/>
          <p:nvPr/>
        </p:nvSpPr>
        <p:spPr>
          <a:xfrm>
            <a:off x="1496475" y="358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41"/>
          <p:cNvSpPr/>
          <p:nvPr/>
        </p:nvSpPr>
        <p:spPr>
          <a:xfrm rot="-834266">
            <a:off x="322471" y="98494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1"/>
          <p:cNvSpPr/>
          <p:nvPr/>
        </p:nvSpPr>
        <p:spPr>
          <a:xfrm>
            <a:off x="8568425" y="12062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41"/>
          <p:cNvSpPr/>
          <p:nvPr/>
        </p:nvSpPr>
        <p:spPr>
          <a:xfrm rot="-1964114">
            <a:off x="7690653" y="226500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41"/>
          <p:cNvSpPr/>
          <p:nvPr/>
        </p:nvSpPr>
        <p:spPr>
          <a:xfrm rot="3197591">
            <a:off x="554768" y="3932085"/>
            <a:ext cx="543160" cy="1101524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41"/>
          <p:cNvSpPr/>
          <p:nvPr/>
        </p:nvSpPr>
        <p:spPr>
          <a:xfrm rot="-1964114">
            <a:off x="8602866" y="3917963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41"/>
          <p:cNvSpPr/>
          <p:nvPr/>
        </p:nvSpPr>
        <p:spPr>
          <a:xfrm>
            <a:off x="288038" y="37633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Google Shape;597;p42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42"/>
          <p:cNvSpPr/>
          <p:nvPr/>
        </p:nvSpPr>
        <p:spPr>
          <a:xfrm rot="5912491">
            <a:off x="478652" y="4762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42"/>
          <p:cNvSpPr/>
          <p:nvPr/>
        </p:nvSpPr>
        <p:spPr>
          <a:xfrm>
            <a:off x="1496475" y="358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42"/>
          <p:cNvSpPr/>
          <p:nvPr/>
        </p:nvSpPr>
        <p:spPr>
          <a:xfrm rot="-834266">
            <a:off x="322471" y="98494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42"/>
          <p:cNvSpPr/>
          <p:nvPr/>
        </p:nvSpPr>
        <p:spPr>
          <a:xfrm>
            <a:off x="8720825" y="11300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42"/>
          <p:cNvSpPr/>
          <p:nvPr/>
        </p:nvSpPr>
        <p:spPr>
          <a:xfrm rot="-1964114">
            <a:off x="7690653" y="226500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2"/>
          <p:cNvSpPr/>
          <p:nvPr/>
        </p:nvSpPr>
        <p:spPr>
          <a:xfrm rot="10800000" flipH="1">
            <a:off x="763050" y="4762986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2"/>
          <p:cNvSpPr/>
          <p:nvPr/>
        </p:nvSpPr>
        <p:spPr>
          <a:xfrm rot="-9965734" flipH="1">
            <a:off x="322471" y="4249711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2"/>
          <p:cNvSpPr/>
          <p:nvPr/>
        </p:nvSpPr>
        <p:spPr>
          <a:xfrm rot="-8835886" flipH="1">
            <a:off x="8013753" y="4744067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2"/>
          <p:cNvSpPr/>
          <p:nvPr/>
        </p:nvSpPr>
        <p:spPr>
          <a:xfrm rot="-5912491" flipH="1">
            <a:off x="8157402" y="4762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42"/>
          <p:cNvSpPr/>
          <p:nvPr/>
        </p:nvSpPr>
        <p:spPr>
          <a:xfrm rot="-2700000" flipH="1">
            <a:off x="8291284" y="3876521"/>
            <a:ext cx="542946" cy="1101090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_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9" name="Google Shape;609;p43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43"/>
          <p:cNvSpPr/>
          <p:nvPr/>
        </p:nvSpPr>
        <p:spPr>
          <a:xfrm rot="-5912491" flipH="1">
            <a:off x="8135299" y="4762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43"/>
          <p:cNvSpPr/>
          <p:nvPr/>
        </p:nvSpPr>
        <p:spPr>
          <a:xfrm flipH="1">
            <a:off x="7438881" y="3584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43"/>
          <p:cNvSpPr/>
          <p:nvPr/>
        </p:nvSpPr>
        <p:spPr>
          <a:xfrm rot="834266" flipH="1">
            <a:off x="8681735" y="98494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43"/>
          <p:cNvSpPr/>
          <p:nvPr/>
        </p:nvSpPr>
        <p:spPr>
          <a:xfrm flipH="1">
            <a:off x="214531" y="11300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43"/>
          <p:cNvSpPr/>
          <p:nvPr/>
        </p:nvSpPr>
        <p:spPr>
          <a:xfrm rot="1964114" flipH="1">
            <a:off x="1313574" y="226500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43"/>
          <p:cNvSpPr/>
          <p:nvPr/>
        </p:nvSpPr>
        <p:spPr>
          <a:xfrm rot="10800000">
            <a:off x="8172306" y="4762986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43"/>
          <p:cNvSpPr/>
          <p:nvPr/>
        </p:nvSpPr>
        <p:spPr>
          <a:xfrm rot="9965734">
            <a:off x="8681735" y="4249711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43"/>
          <p:cNvSpPr/>
          <p:nvPr/>
        </p:nvSpPr>
        <p:spPr>
          <a:xfrm rot="8835886">
            <a:off x="990474" y="4744067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43"/>
          <p:cNvSpPr/>
          <p:nvPr/>
        </p:nvSpPr>
        <p:spPr>
          <a:xfrm rot="5912491">
            <a:off x="456549" y="4762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43"/>
          <p:cNvSpPr/>
          <p:nvPr/>
        </p:nvSpPr>
        <p:spPr>
          <a:xfrm rot="2700000">
            <a:off x="322718" y="3876521"/>
            <a:ext cx="542946" cy="1101090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4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720000" y="1143000"/>
            <a:ext cx="7704000" cy="34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AutoNum type="arabicPeriod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/>
          <p:nvPr/>
        </p:nvSpPr>
        <p:spPr>
          <a:xfrm rot="4571280">
            <a:off x="764561" y="120676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 rot="-3524824">
            <a:off x="8698846" y="4058077"/>
            <a:ext cx="542827" cy="1100848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 rot="-5825275" flipH="1">
            <a:off x="8041698" y="-79335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2091425" y="245638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491575" y="1751335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 rot="2700000">
            <a:off x="526210" y="4794754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7373775" y="159913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 rot="-2830679">
            <a:off x="8644287" y="951903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8609863" y="3446035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5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1386013" y="2776225"/>
            <a:ext cx="27888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300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2"/>
          </p:nvPr>
        </p:nvSpPr>
        <p:spPr>
          <a:xfrm>
            <a:off x="4964688" y="2776225"/>
            <a:ext cx="27933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300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3"/>
          </p:nvPr>
        </p:nvSpPr>
        <p:spPr>
          <a:xfrm>
            <a:off x="1386013" y="3258800"/>
            <a:ext cx="2788800" cy="9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4"/>
          </p:nvPr>
        </p:nvSpPr>
        <p:spPr>
          <a:xfrm>
            <a:off x="4964688" y="3258800"/>
            <a:ext cx="2793300" cy="9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/>
          <p:nvPr/>
        </p:nvSpPr>
        <p:spPr>
          <a:xfrm rot="5912491">
            <a:off x="659627" y="379524"/>
            <a:ext cx="542997" cy="110119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5"/>
          <p:cNvSpPr/>
          <p:nvPr/>
        </p:nvSpPr>
        <p:spPr>
          <a:xfrm rot="-2926236" flipH="1">
            <a:off x="8279431" y="3736194"/>
            <a:ext cx="543028" cy="11012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5"/>
          <p:cNvSpPr/>
          <p:nvPr/>
        </p:nvSpPr>
        <p:spPr>
          <a:xfrm rot="-6972750" flipH="1">
            <a:off x="7922803" y="1044368"/>
            <a:ext cx="543095" cy="1101393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"/>
          <p:cNvSpPr/>
          <p:nvPr/>
        </p:nvSpPr>
        <p:spPr>
          <a:xfrm>
            <a:off x="391575" y="158739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/>
          <p:cNvSpPr/>
          <p:nvPr/>
        </p:nvSpPr>
        <p:spPr>
          <a:xfrm rot="-834266">
            <a:off x="1703596" y="49399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938950" y="46507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 rot="-3411737">
            <a:off x="425952" y="4127286"/>
            <a:ext cx="152841" cy="164307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7587350" y="9776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 rot="-1964114">
            <a:off x="8461178" y="2207700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 rot="-1964114">
            <a:off x="7990141" y="4755225"/>
            <a:ext cx="152721" cy="16417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7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7"/>
          <p:cNvSpPr txBox="1">
            <a:spLocks noGrp="1"/>
          </p:cNvSpPr>
          <p:nvPr>
            <p:ph type="title"/>
          </p:nvPr>
        </p:nvSpPr>
        <p:spPr>
          <a:xfrm>
            <a:off x="946700" y="922400"/>
            <a:ext cx="2415300" cy="21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body" idx="1"/>
          </p:nvPr>
        </p:nvSpPr>
        <p:spPr>
          <a:xfrm>
            <a:off x="715100" y="3086800"/>
            <a:ext cx="2878500" cy="11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7"/>
          <p:cNvSpPr/>
          <p:nvPr/>
        </p:nvSpPr>
        <p:spPr>
          <a:xfrm rot="5825275">
            <a:off x="490660" y="-15523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7"/>
          <p:cNvSpPr/>
          <p:nvPr/>
        </p:nvSpPr>
        <p:spPr>
          <a:xfrm flipH="1">
            <a:off x="1608993" y="2361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7"/>
          <p:cNvSpPr/>
          <p:nvPr/>
        </p:nvSpPr>
        <p:spPr>
          <a:xfrm rot="2830679" flipH="1">
            <a:off x="367337" y="1275753"/>
            <a:ext cx="152760" cy="16422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/>
          <p:nvPr/>
        </p:nvSpPr>
        <p:spPr>
          <a:xfrm flipH="1">
            <a:off x="555843" y="45453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8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1918050" y="1542000"/>
            <a:ext cx="5307900" cy="22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96" name="Google Shape;96;p8"/>
          <p:cNvSpPr/>
          <p:nvPr/>
        </p:nvSpPr>
        <p:spPr>
          <a:xfrm rot="-5584455" flipH="1">
            <a:off x="7330305" y="2302084"/>
            <a:ext cx="542908" cy="1101014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8"/>
          <p:cNvSpPr/>
          <p:nvPr/>
        </p:nvSpPr>
        <p:spPr>
          <a:xfrm rot="1807755">
            <a:off x="1424197" y="3041143"/>
            <a:ext cx="543098" cy="1101399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8"/>
          <p:cNvSpPr/>
          <p:nvPr/>
        </p:nvSpPr>
        <p:spPr>
          <a:xfrm rot="-2700000">
            <a:off x="1134397" y="2694375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8"/>
          <p:cNvSpPr/>
          <p:nvPr/>
        </p:nvSpPr>
        <p:spPr>
          <a:xfrm>
            <a:off x="7305700" y="38209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8"/>
          <p:cNvSpPr/>
          <p:nvPr/>
        </p:nvSpPr>
        <p:spPr>
          <a:xfrm rot="-2484460">
            <a:off x="6996602" y="2172828"/>
            <a:ext cx="152608" cy="164058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8"/>
          <p:cNvSpPr/>
          <p:nvPr/>
        </p:nvSpPr>
        <p:spPr>
          <a:xfrm>
            <a:off x="2420225" y="40115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8"/>
          <p:cNvSpPr/>
          <p:nvPr/>
        </p:nvSpPr>
        <p:spPr>
          <a:xfrm rot="-2700000">
            <a:off x="3432322" y="490590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8"/>
          <p:cNvSpPr/>
          <p:nvPr/>
        </p:nvSpPr>
        <p:spPr>
          <a:xfrm rot="-6559251" flipH="1">
            <a:off x="4300596" y="96329"/>
            <a:ext cx="542809" cy="110081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/>
          <p:cNvSpPr/>
          <p:nvPr/>
        </p:nvSpPr>
        <p:spPr>
          <a:xfrm rot="-757635">
            <a:off x="5672714" y="719121"/>
            <a:ext cx="152436" cy="163873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9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9"/>
          <p:cNvSpPr txBox="1">
            <a:spLocks noGrp="1"/>
          </p:cNvSpPr>
          <p:nvPr>
            <p:ph type="subTitle" idx="1"/>
          </p:nvPr>
        </p:nvSpPr>
        <p:spPr>
          <a:xfrm>
            <a:off x="715100" y="2056011"/>
            <a:ext cx="3481500" cy="19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718969" y="1175589"/>
            <a:ext cx="3481500" cy="88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9"/>
          <p:cNvSpPr/>
          <p:nvPr/>
        </p:nvSpPr>
        <p:spPr>
          <a:xfrm rot="-4571280" flipH="1">
            <a:off x="7948819" y="134701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9"/>
          <p:cNvSpPr/>
          <p:nvPr/>
        </p:nvSpPr>
        <p:spPr>
          <a:xfrm rot="5189389" flipH="1">
            <a:off x="906937" y="3972158"/>
            <a:ext cx="542888" cy="1100972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9"/>
          <p:cNvSpPr/>
          <p:nvPr/>
        </p:nvSpPr>
        <p:spPr>
          <a:xfrm rot="5825275">
            <a:off x="624660" y="-126810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9"/>
          <p:cNvSpPr/>
          <p:nvPr/>
        </p:nvSpPr>
        <p:spPr>
          <a:xfrm rot="-2515187">
            <a:off x="365743" y="886249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9"/>
          <p:cNvSpPr/>
          <p:nvPr/>
        </p:nvSpPr>
        <p:spPr>
          <a:xfrm>
            <a:off x="1974075" y="47009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9"/>
          <p:cNvSpPr/>
          <p:nvPr/>
        </p:nvSpPr>
        <p:spPr>
          <a:xfrm rot="-834266">
            <a:off x="1779796" y="417795"/>
            <a:ext cx="152742" cy="164201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 rot="-2515187">
            <a:off x="7238893" y="265062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/>
          <p:cNvSpPr/>
          <p:nvPr/>
        </p:nvSpPr>
        <p:spPr>
          <a:xfrm>
            <a:off x="8391025" y="12498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/>
          <p:cNvSpPr/>
          <p:nvPr/>
        </p:nvSpPr>
        <p:spPr>
          <a:xfrm rot="-2515187">
            <a:off x="8515793" y="4682112"/>
            <a:ext cx="152529" cy="16397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/>
          <p:cNvSpPr/>
          <p:nvPr/>
        </p:nvSpPr>
        <p:spPr>
          <a:xfrm rot="4325600" flipH="1">
            <a:off x="5481161" y="2296910"/>
            <a:ext cx="182206" cy="195876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2F2F2">
            <a:alpha val="0"/>
          </a:srgbClr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3"/>
          <p:cNvPicPr preferRelativeResize="0"/>
          <p:nvPr/>
        </p:nvPicPr>
        <p:blipFill rotWithShape="1">
          <a:blip r:embed="rId2">
            <a:alphaModFix amt="42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3"/>
          <p:cNvSpPr txBox="1">
            <a:spLocks noGrp="1"/>
          </p:cNvSpPr>
          <p:nvPr>
            <p:ph type="title"/>
          </p:nvPr>
        </p:nvSpPr>
        <p:spPr>
          <a:xfrm>
            <a:off x="720000" y="1938133"/>
            <a:ext cx="23364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2" hasCustomPrompt="1"/>
          </p:nvPr>
        </p:nvSpPr>
        <p:spPr>
          <a:xfrm>
            <a:off x="12505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720000" y="23466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3"/>
          </p:nvPr>
        </p:nvSpPr>
        <p:spPr>
          <a:xfrm>
            <a:off x="3403800" y="1938133"/>
            <a:ext cx="23364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4" hasCustomPrompt="1"/>
          </p:nvPr>
        </p:nvSpPr>
        <p:spPr>
          <a:xfrm>
            <a:off x="39343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5"/>
          </p:nvPr>
        </p:nvSpPr>
        <p:spPr>
          <a:xfrm>
            <a:off x="3403800" y="23466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6"/>
          </p:nvPr>
        </p:nvSpPr>
        <p:spPr>
          <a:xfrm>
            <a:off x="6087600" y="1938133"/>
            <a:ext cx="23364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7" hasCustomPrompt="1"/>
          </p:nvPr>
        </p:nvSpPr>
        <p:spPr>
          <a:xfrm>
            <a:off x="66181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8"/>
          </p:nvPr>
        </p:nvSpPr>
        <p:spPr>
          <a:xfrm>
            <a:off x="6087600" y="23466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9"/>
          </p:nvPr>
        </p:nvSpPr>
        <p:spPr>
          <a:xfrm>
            <a:off x="720000" y="3707327"/>
            <a:ext cx="2336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13" hasCustomPrompt="1"/>
          </p:nvPr>
        </p:nvSpPr>
        <p:spPr>
          <a:xfrm>
            <a:off x="12505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subTitle" idx="14"/>
          </p:nvPr>
        </p:nvSpPr>
        <p:spPr>
          <a:xfrm>
            <a:off x="720000" y="41155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title" idx="15"/>
          </p:nvPr>
        </p:nvSpPr>
        <p:spPr>
          <a:xfrm>
            <a:off x="3403800" y="3707327"/>
            <a:ext cx="2336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title" idx="16" hasCustomPrompt="1"/>
          </p:nvPr>
        </p:nvSpPr>
        <p:spPr>
          <a:xfrm>
            <a:off x="39343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17"/>
          </p:nvPr>
        </p:nvSpPr>
        <p:spPr>
          <a:xfrm>
            <a:off x="3403800" y="41155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title" idx="18"/>
          </p:nvPr>
        </p:nvSpPr>
        <p:spPr>
          <a:xfrm>
            <a:off x="6087600" y="3707327"/>
            <a:ext cx="2336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3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title" idx="19" hasCustomPrompt="1"/>
          </p:nvPr>
        </p:nvSpPr>
        <p:spPr>
          <a:xfrm>
            <a:off x="66181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9" name="Google Shape;159;p13"/>
          <p:cNvSpPr txBox="1">
            <a:spLocks noGrp="1"/>
          </p:cNvSpPr>
          <p:nvPr>
            <p:ph type="subTitle" idx="20"/>
          </p:nvPr>
        </p:nvSpPr>
        <p:spPr>
          <a:xfrm>
            <a:off x="6087600" y="411552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21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3"/>
          <p:cNvSpPr/>
          <p:nvPr/>
        </p:nvSpPr>
        <p:spPr>
          <a:xfrm rot="4571280">
            <a:off x="555011" y="273076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3"/>
          <p:cNvSpPr/>
          <p:nvPr/>
        </p:nvSpPr>
        <p:spPr>
          <a:xfrm rot="-5825275" flipH="1">
            <a:off x="8090760" y="259590"/>
            <a:ext cx="542927" cy="1101051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3"/>
          <p:cNvSpPr/>
          <p:nvPr/>
        </p:nvSpPr>
        <p:spPr>
          <a:xfrm rot="2166447">
            <a:off x="8488131" y="1548325"/>
            <a:ext cx="152433" cy="163869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3"/>
          <p:cNvSpPr/>
          <p:nvPr/>
        </p:nvSpPr>
        <p:spPr>
          <a:xfrm rot="-1530609">
            <a:off x="8411869" y="4807947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"/>
          <p:cNvSpPr/>
          <p:nvPr/>
        </p:nvSpPr>
        <p:spPr>
          <a:xfrm rot="-1530609">
            <a:off x="1885944" y="453022"/>
            <a:ext cx="152510" cy="16395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3"/>
          <p:cNvSpPr/>
          <p:nvPr/>
        </p:nvSpPr>
        <p:spPr>
          <a:xfrm rot="-392423">
            <a:off x="302078" y="4273150"/>
            <a:ext cx="152640" cy="16409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3"/>
          <p:cNvSpPr/>
          <p:nvPr/>
        </p:nvSpPr>
        <p:spPr>
          <a:xfrm>
            <a:off x="267600" y="174137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3"/>
          <p:cNvSpPr/>
          <p:nvPr/>
        </p:nvSpPr>
        <p:spPr>
          <a:xfrm>
            <a:off x="630975" y="4826747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3"/>
          <p:cNvSpPr/>
          <p:nvPr/>
        </p:nvSpPr>
        <p:spPr>
          <a:xfrm rot="804576">
            <a:off x="8674099" y="4294863"/>
            <a:ext cx="221923" cy="126538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70" name="Google Shape;170;p13"/>
          <p:cNvSpPr/>
          <p:nvPr/>
        </p:nvSpPr>
        <p:spPr>
          <a:xfrm>
            <a:off x="7560800" y="301822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ondrina Solid"/>
              <a:buNone/>
              <a:defRPr sz="3500">
                <a:solidFill>
                  <a:schemeClr val="dk1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2" r:id="rId11"/>
    <p:sldLayoutId id="2147483670" r:id="rId12"/>
    <p:sldLayoutId id="2147483671" r:id="rId13"/>
    <p:sldLayoutId id="2147483672" r:id="rId14"/>
    <p:sldLayoutId id="2147483673" r:id="rId15"/>
    <p:sldLayoutId id="2147483676" r:id="rId16"/>
    <p:sldLayoutId id="2147483678" r:id="rId17"/>
    <p:sldLayoutId id="2147483679" r:id="rId18"/>
    <p:sldLayoutId id="2147483681" r:id="rId19"/>
    <p:sldLayoutId id="2147483683" r:id="rId20"/>
    <p:sldLayoutId id="2147483685" r:id="rId21"/>
    <p:sldLayoutId id="2147483686" r:id="rId22"/>
    <p:sldLayoutId id="2147483687" r:id="rId23"/>
    <p:sldLayoutId id="2147483688" r:id="rId24"/>
    <p:sldLayoutId id="2147483689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47"/>
          <p:cNvSpPr/>
          <p:nvPr/>
        </p:nvSpPr>
        <p:spPr>
          <a:xfrm>
            <a:off x="1009100" y="3972269"/>
            <a:ext cx="3861600" cy="3558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47"/>
          <p:cNvSpPr txBox="1">
            <a:spLocks noGrp="1"/>
          </p:cNvSpPr>
          <p:nvPr>
            <p:ph type="subTitle" idx="1"/>
          </p:nvPr>
        </p:nvSpPr>
        <p:spPr>
          <a:xfrm>
            <a:off x="943700" y="3972269"/>
            <a:ext cx="3992400" cy="35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Hana-Haneen-Menna</a:t>
            </a:r>
          </a:p>
        </p:txBody>
      </p:sp>
      <p:sp>
        <p:nvSpPr>
          <p:cNvPr id="632" name="Google Shape;632;p47"/>
          <p:cNvSpPr txBox="1">
            <a:spLocks noGrp="1"/>
          </p:cNvSpPr>
          <p:nvPr>
            <p:ph type="ctrTitle"/>
          </p:nvPr>
        </p:nvSpPr>
        <p:spPr>
          <a:xfrm>
            <a:off x="237893" y="765944"/>
            <a:ext cx="4511457" cy="318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0" dirty="0">
                <a:effectLst/>
                <a:latin typeface="__Fira_Sans_3fb951"/>
              </a:rPr>
              <a:t>Seismic Detection Across the Solar System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33" name="Google Shape;633;p47"/>
          <p:cNvSpPr/>
          <p:nvPr/>
        </p:nvSpPr>
        <p:spPr>
          <a:xfrm>
            <a:off x="7739653" y="1933422"/>
            <a:ext cx="241164" cy="116424"/>
          </a:xfrm>
          <a:custGeom>
            <a:avLst/>
            <a:gdLst/>
            <a:ahLst/>
            <a:cxnLst/>
            <a:rect l="l" t="t" r="r" b="b"/>
            <a:pathLst>
              <a:path w="4466" h="2156" extrusionOk="0">
                <a:moveTo>
                  <a:pt x="4465" y="1"/>
                </a:moveTo>
                <a:cubicBezTo>
                  <a:pt x="4465" y="1"/>
                  <a:pt x="2546" y="1230"/>
                  <a:pt x="900" y="1230"/>
                </a:cubicBezTo>
                <a:cubicBezTo>
                  <a:pt x="701" y="1230"/>
                  <a:pt x="506" y="1212"/>
                  <a:pt x="319" y="1172"/>
                </a:cubicBezTo>
                <a:cubicBezTo>
                  <a:pt x="176" y="1617"/>
                  <a:pt x="1" y="2128"/>
                  <a:pt x="1" y="2128"/>
                </a:cubicBezTo>
                <a:cubicBezTo>
                  <a:pt x="80" y="2147"/>
                  <a:pt x="179" y="2156"/>
                  <a:pt x="293" y="2156"/>
                </a:cubicBezTo>
                <a:cubicBezTo>
                  <a:pt x="1441" y="2156"/>
                  <a:pt x="4135" y="1246"/>
                  <a:pt x="44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4" name="Google Shape;634;p47"/>
          <p:cNvGrpSpPr/>
          <p:nvPr/>
        </p:nvGrpSpPr>
        <p:grpSpPr>
          <a:xfrm>
            <a:off x="5350290" y="2341152"/>
            <a:ext cx="2666568" cy="2275152"/>
            <a:chOff x="2615525" y="578925"/>
            <a:chExt cx="4026224" cy="3435229"/>
          </a:xfrm>
        </p:grpSpPr>
        <p:sp>
          <p:nvSpPr>
            <p:cNvPr id="635" name="Google Shape;635;p47"/>
            <p:cNvSpPr/>
            <p:nvPr/>
          </p:nvSpPr>
          <p:spPr>
            <a:xfrm>
              <a:off x="2615525" y="578925"/>
              <a:ext cx="4026224" cy="3435229"/>
            </a:xfrm>
            <a:custGeom>
              <a:avLst/>
              <a:gdLst/>
              <a:ahLst/>
              <a:cxnLst/>
              <a:rect l="l" t="t" r="r" b="b"/>
              <a:pathLst>
                <a:path w="50568" h="42748" extrusionOk="0">
                  <a:moveTo>
                    <a:pt x="27109" y="0"/>
                  </a:moveTo>
                  <a:cubicBezTo>
                    <a:pt x="15543" y="0"/>
                    <a:pt x="2139" y="7981"/>
                    <a:pt x="1121" y="19342"/>
                  </a:cubicBezTo>
                  <a:cubicBezTo>
                    <a:pt x="1" y="31836"/>
                    <a:pt x="13546" y="42748"/>
                    <a:pt x="25759" y="42748"/>
                  </a:cubicBezTo>
                  <a:cubicBezTo>
                    <a:pt x="27007" y="42748"/>
                    <a:pt x="28240" y="42634"/>
                    <a:pt x="29442" y="42396"/>
                  </a:cubicBezTo>
                  <a:cubicBezTo>
                    <a:pt x="43089" y="39699"/>
                    <a:pt x="50568" y="18432"/>
                    <a:pt x="40766" y="5824"/>
                  </a:cubicBezTo>
                  <a:cubicBezTo>
                    <a:pt x="37622" y="1780"/>
                    <a:pt x="32570" y="0"/>
                    <a:pt x="27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/>
            </a:p>
          </p:txBody>
        </p:sp>
        <p:grpSp>
          <p:nvGrpSpPr>
            <p:cNvPr id="636" name="Google Shape;636;p47"/>
            <p:cNvGrpSpPr/>
            <p:nvPr/>
          </p:nvGrpSpPr>
          <p:grpSpPr>
            <a:xfrm>
              <a:off x="2712350" y="578928"/>
              <a:ext cx="3711088" cy="3418140"/>
              <a:chOff x="2733124" y="578922"/>
              <a:chExt cx="3690055" cy="3393032"/>
            </a:xfrm>
          </p:grpSpPr>
          <p:sp>
            <p:nvSpPr>
              <p:cNvPr id="637" name="Google Shape;637;p47"/>
              <p:cNvSpPr/>
              <p:nvPr/>
            </p:nvSpPr>
            <p:spPr>
              <a:xfrm rot="-189680">
                <a:off x="4087797" y="593892"/>
                <a:ext cx="554184" cy="409496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38" name="Google Shape;638;p47"/>
              <p:cNvSpPr/>
              <p:nvPr/>
            </p:nvSpPr>
            <p:spPr>
              <a:xfrm>
                <a:off x="5136029" y="940532"/>
                <a:ext cx="282701" cy="247927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39" name="Google Shape;639;p47"/>
              <p:cNvSpPr/>
              <p:nvPr/>
            </p:nvSpPr>
            <p:spPr>
              <a:xfrm>
                <a:off x="4675135" y="773421"/>
                <a:ext cx="181322" cy="89816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40" name="Google Shape;640;p47"/>
              <p:cNvSpPr/>
              <p:nvPr/>
            </p:nvSpPr>
            <p:spPr>
              <a:xfrm>
                <a:off x="5111596" y="1045491"/>
                <a:ext cx="130279" cy="111881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41" name="Google Shape;641;p47"/>
              <p:cNvSpPr/>
              <p:nvPr/>
            </p:nvSpPr>
            <p:spPr>
              <a:xfrm>
                <a:off x="5077163" y="578928"/>
                <a:ext cx="1346016" cy="2888872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42" name="Google Shape;642;p47"/>
              <p:cNvSpPr/>
              <p:nvPr/>
            </p:nvSpPr>
            <p:spPr>
              <a:xfrm>
                <a:off x="2733124" y="732285"/>
                <a:ext cx="1368427" cy="2001511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43" name="Google Shape;643;p47"/>
              <p:cNvSpPr/>
              <p:nvPr/>
            </p:nvSpPr>
            <p:spPr>
              <a:xfrm>
                <a:off x="3509925" y="2552450"/>
                <a:ext cx="1345990" cy="1419505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44" name="Google Shape;644;p47"/>
              <p:cNvSpPr/>
              <p:nvPr/>
            </p:nvSpPr>
            <p:spPr>
              <a:xfrm>
                <a:off x="3270981" y="2270952"/>
                <a:ext cx="245711" cy="94174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45" name="Google Shape;645;p47"/>
              <p:cNvSpPr/>
              <p:nvPr/>
            </p:nvSpPr>
            <p:spPr>
              <a:xfrm>
                <a:off x="3569849" y="2340225"/>
                <a:ext cx="258305" cy="8012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46" name="Google Shape;646;p47"/>
              <p:cNvSpPr/>
              <p:nvPr/>
            </p:nvSpPr>
            <p:spPr>
              <a:xfrm>
                <a:off x="3944935" y="1341028"/>
                <a:ext cx="142873" cy="82889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  <p:sp>
            <p:nvSpPr>
              <p:cNvPr id="647" name="Google Shape;647;p47"/>
              <p:cNvSpPr/>
              <p:nvPr/>
            </p:nvSpPr>
            <p:spPr>
              <a:xfrm rot="-1196854">
                <a:off x="6103052" y="1430637"/>
                <a:ext cx="82659" cy="190283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500"/>
              </a:p>
            </p:txBody>
          </p:sp>
        </p:grpSp>
      </p:grpSp>
      <p:grpSp>
        <p:nvGrpSpPr>
          <p:cNvPr id="648" name="Google Shape;648;p47"/>
          <p:cNvGrpSpPr/>
          <p:nvPr/>
        </p:nvGrpSpPr>
        <p:grpSpPr>
          <a:xfrm>
            <a:off x="5191123" y="527198"/>
            <a:ext cx="3121801" cy="2075300"/>
            <a:chOff x="6479905" y="535000"/>
            <a:chExt cx="1785008" cy="1186632"/>
          </a:xfrm>
        </p:grpSpPr>
        <p:grpSp>
          <p:nvGrpSpPr>
            <p:cNvPr id="649" name="Google Shape;649;p47"/>
            <p:cNvGrpSpPr/>
            <p:nvPr/>
          </p:nvGrpSpPr>
          <p:grpSpPr>
            <a:xfrm>
              <a:off x="6479905" y="535000"/>
              <a:ext cx="1785008" cy="1186632"/>
              <a:chOff x="6479905" y="535000"/>
              <a:chExt cx="1785008" cy="1186632"/>
            </a:xfrm>
          </p:grpSpPr>
          <p:grpSp>
            <p:nvGrpSpPr>
              <p:cNvPr id="650" name="Google Shape;650;p47"/>
              <p:cNvGrpSpPr/>
              <p:nvPr/>
            </p:nvGrpSpPr>
            <p:grpSpPr>
              <a:xfrm>
                <a:off x="6479905" y="535000"/>
                <a:ext cx="1785008" cy="1186632"/>
                <a:chOff x="6363580" y="288400"/>
                <a:chExt cx="1785008" cy="1186632"/>
              </a:xfrm>
            </p:grpSpPr>
            <p:sp>
              <p:nvSpPr>
                <p:cNvPr id="651" name="Google Shape;651;p47"/>
                <p:cNvSpPr/>
                <p:nvPr/>
              </p:nvSpPr>
              <p:spPr>
                <a:xfrm>
                  <a:off x="6902690" y="631375"/>
                  <a:ext cx="760223" cy="666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82" h="19807" extrusionOk="0">
                      <a:moveTo>
                        <a:pt x="9907" y="0"/>
                      </a:moveTo>
                      <a:cubicBezTo>
                        <a:pt x="8711" y="0"/>
                        <a:pt x="7644" y="2396"/>
                        <a:pt x="7714" y="3264"/>
                      </a:cubicBezTo>
                      <a:cubicBezTo>
                        <a:pt x="7809" y="4451"/>
                        <a:pt x="7531" y="6982"/>
                        <a:pt x="6733" y="6982"/>
                      </a:cubicBezTo>
                      <a:cubicBezTo>
                        <a:pt x="6516" y="6982"/>
                        <a:pt x="6261" y="6795"/>
                        <a:pt x="5964" y="6343"/>
                      </a:cubicBezTo>
                      <a:cubicBezTo>
                        <a:pt x="5362" y="5428"/>
                        <a:pt x="4670" y="4943"/>
                        <a:pt x="4211" y="4943"/>
                      </a:cubicBezTo>
                      <a:cubicBezTo>
                        <a:pt x="3610" y="4943"/>
                        <a:pt x="3410" y="5772"/>
                        <a:pt x="4334" y="7551"/>
                      </a:cubicBezTo>
                      <a:cubicBezTo>
                        <a:pt x="5618" y="10024"/>
                        <a:pt x="4204" y="10287"/>
                        <a:pt x="3546" y="10287"/>
                      </a:cubicBezTo>
                      <a:cubicBezTo>
                        <a:pt x="3368" y="10287"/>
                        <a:pt x="3246" y="10268"/>
                        <a:pt x="3246" y="10268"/>
                      </a:cubicBezTo>
                      <a:cubicBezTo>
                        <a:pt x="2595" y="9883"/>
                        <a:pt x="2138" y="9712"/>
                        <a:pt x="1842" y="9712"/>
                      </a:cubicBezTo>
                      <a:cubicBezTo>
                        <a:pt x="1" y="9712"/>
                        <a:pt x="4431" y="16373"/>
                        <a:pt x="7291" y="19807"/>
                      </a:cubicBezTo>
                      <a:lnTo>
                        <a:pt x="14958" y="19686"/>
                      </a:lnTo>
                      <a:cubicBezTo>
                        <a:pt x="17586" y="18322"/>
                        <a:pt x="17414" y="16971"/>
                        <a:pt x="18802" y="16325"/>
                      </a:cubicBezTo>
                      <a:cubicBezTo>
                        <a:pt x="22582" y="14566"/>
                        <a:pt x="22169" y="12587"/>
                        <a:pt x="21169" y="12587"/>
                      </a:cubicBezTo>
                      <a:cubicBezTo>
                        <a:pt x="20934" y="12587"/>
                        <a:pt x="20666" y="12696"/>
                        <a:pt x="20412" y="12944"/>
                      </a:cubicBezTo>
                      <a:cubicBezTo>
                        <a:pt x="19342" y="13991"/>
                        <a:pt x="18557" y="14401"/>
                        <a:pt x="18054" y="14401"/>
                      </a:cubicBezTo>
                      <a:cubicBezTo>
                        <a:pt x="16778" y="14401"/>
                        <a:pt x="17313" y="11766"/>
                        <a:pt x="19607" y="10207"/>
                      </a:cubicBezTo>
                      <a:cubicBezTo>
                        <a:pt x="22194" y="8450"/>
                        <a:pt x="21696" y="5941"/>
                        <a:pt x="20602" y="5941"/>
                      </a:cubicBezTo>
                      <a:cubicBezTo>
                        <a:pt x="20251" y="5941"/>
                        <a:pt x="19838" y="6200"/>
                        <a:pt x="19447" y="6827"/>
                      </a:cubicBezTo>
                      <a:cubicBezTo>
                        <a:pt x="18579" y="8216"/>
                        <a:pt x="17248" y="9120"/>
                        <a:pt x="16501" y="9120"/>
                      </a:cubicBezTo>
                      <a:cubicBezTo>
                        <a:pt x="15674" y="9120"/>
                        <a:pt x="15564" y="8009"/>
                        <a:pt x="17595" y="5217"/>
                      </a:cubicBezTo>
                      <a:cubicBezTo>
                        <a:pt x="19789" y="2199"/>
                        <a:pt x="19614" y="831"/>
                        <a:pt x="18733" y="831"/>
                      </a:cubicBezTo>
                      <a:cubicBezTo>
                        <a:pt x="18063" y="831"/>
                        <a:pt x="16983" y="1623"/>
                        <a:pt x="16226" y="3084"/>
                      </a:cubicBezTo>
                      <a:cubicBezTo>
                        <a:pt x="15543" y="4537"/>
                        <a:pt x="14162" y="6990"/>
                        <a:pt x="13222" y="6990"/>
                      </a:cubicBezTo>
                      <a:cubicBezTo>
                        <a:pt x="12834" y="6990"/>
                        <a:pt x="12521" y="6573"/>
                        <a:pt x="12363" y="5498"/>
                      </a:cubicBezTo>
                      <a:cubicBezTo>
                        <a:pt x="11744" y="1306"/>
                        <a:pt x="10791" y="0"/>
                        <a:pt x="990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47"/>
                <p:cNvSpPr/>
                <p:nvPr/>
              </p:nvSpPr>
              <p:spPr>
                <a:xfrm>
                  <a:off x="7086935" y="628884"/>
                  <a:ext cx="112441" cy="2675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0" h="7947" extrusionOk="0">
                      <a:moveTo>
                        <a:pt x="1452" y="1"/>
                      </a:moveTo>
                      <a:cubicBezTo>
                        <a:pt x="1348" y="1"/>
                        <a:pt x="1243" y="47"/>
                        <a:pt x="1138" y="146"/>
                      </a:cubicBezTo>
                      <a:cubicBezTo>
                        <a:pt x="0" y="1219"/>
                        <a:pt x="1463" y="4894"/>
                        <a:pt x="2463" y="7947"/>
                      </a:cubicBezTo>
                      <a:cubicBezTo>
                        <a:pt x="3339" y="4512"/>
                        <a:pt x="2471" y="1"/>
                        <a:pt x="1452" y="1"/>
                      </a:cubicBezTo>
                      <a:close/>
                    </a:path>
                  </a:pathLst>
                </a:custGeom>
                <a:solidFill>
                  <a:srgbClr val="FFE23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47"/>
                <p:cNvSpPr/>
                <p:nvPr/>
              </p:nvSpPr>
              <p:spPr>
                <a:xfrm>
                  <a:off x="7379277" y="587241"/>
                  <a:ext cx="91030" cy="2224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4" h="6609" extrusionOk="0">
                      <a:moveTo>
                        <a:pt x="1631" y="1"/>
                      </a:moveTo>
                      <a:cubicBezTo>
                        <a:pt x="1576" y="1"/>
                        <a:pt x="1514" y="15"/>
                        <a:pt x="1443" y="45"/>
                      </a:cubicBezTo>
                      <a:cubicBezTo>
                        <a:pt x="0" y="651"/>
                        <a:pt x="350" y="3399"/>
                        <a:pt x="221" y="6609"/>
                      </a:cubicBezTo>
                      <a:cubicBezTo>
                        <a:pt x="960" y="5367"/>
                        <a:pt x="2703" y="1"/>
                        <a:pt x="1631" y="1"/>
                      </a:cubicBezTo>
                      <a:close/>
                    </a:path>
                  </a:pathLst>
                </a:custGeom>
                <a:solidFill>
                  <a:srgbClr val="FFE23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47"/>
                <p:cNvSpPr/>
                <p:nvPr/>
              </p:nvSpPr>
              <p:spPr>
                <a:xfrm>
                  <a:off x="7131911" y="657903"/>
                  <a:ext cx="306251" cy="712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7" h="21159" extrusionOk="0">
                      <a:moveTo>
                        <a:pt x="9096" y="1"/>
                      </a:moveTo>
                      <a:lnTo>
                        <a:pt x="0" y="1692"/>
                      </a:lnTo>
                      <a:cubicBezTo>
                        <a:pt x="970" y="10589"/>
                        <a:pt x="1750" y="16164"/>
                        <a:pt x="1006" y="20689"/>
                      </a:cubicBezTo>
                      <a:lnTo>
                        <a:pt x="7254" y="21158"/>
                      </a:lnTo>
                      <a:cubicBezTo>
                        <a:pt x="7181" y="14181"/>
                        <a:pt x="7682" y="7830"/>
                        <a:pt x="9096" y="1"/>
                      </a:cubicBezTo>
                      <a:close/>
                    </a:path>
                  </a:pathLst>
                </a:custGeom>
                <a:solidFill>
                  <a:srgbClr val="FFE23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47"/>
                <p:cNvSpPr/>
                <p:nvPr/>
              </p:nvSpPr>
              <p:spPr>
                <a:xfrm>
                  <a:off x="7337803" y="990744"/>
                  <a:ext cx="199869" cy="34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7" h="10335" extrusionOk="0">
                      <a:moveTo>
                        <a:pt x="3950" y="1"/>
                      </a:moveTo>
                      <a:cubicBezTo>
                        <a:pt x="3884" y="1"/>
                        <a:pt x="3812" y="10"/>
                        <a:pt x="3731" y="29"/>
                      </a:cubicBezTo>
                      <a:cubicBezTo>
                        <a:pt x="1233" y="627"/>
                        <a:pt x="1067" y="5171"/>
                        <a:pt x="1" y="10335"/>
                      </a:cubicBezTo>
                      <a:cubicBezTo>
                        <a:pt x="1558" y="8488"/>
                        <a:pt x="5937" y="1"/>
                        <a:pt x="395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47"/>
                <p:cNvSpPr/>
                <p:nvPr/>
              </p:nvSpPr>
              <p:spPr>
                <a:xfrm>
                  <a:off x="7332012" y="1052788"/>
                  <a:ext cx="59991" cy="1004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2" h="2984" extrusionOk="0">
                      <a:moveTo>
                        <a:pt x="1480" y="1"/>
                      </a:moveTo>
                      <a:cubicBezTo>
                        <a:pt x="1038" y="1"/>
                        <a:pt x="0" y="2217"/>
                        <a:pt x="82" y="2984"/>
                      </a:cubicBezTo>
                      <a:lnTo>
                        <a:pt x="1422" y="2429"/>
                      </a:lnTo>
                      <a:cubicBezTo>
                        <a:pt x="1782" y="627"/>
                        <a:pt x="1715" y="1"/>
                        <a:pt x="148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47"/>
                <p:cNvSpPr/>
                <p:nvPr/>
              </p:nvSpPr>
              <p:spPr>
                <a:xfrm>
                  <a:off x="7102623" y="925065"/>
                  <a:ext cx="66488" cy="145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5" h="4308" extrusionOk="0">
                      <a:moveTo>
                        <a:pt x="843" y="0"/>
                      </a:moveTo>
                      <a:cubicBezTo>
                        <a:pt x="787" y="0"/>
                        <a:pt x="730" y="30"/>
                        <a:pt x="672" y="94"/>
                      </a:cubicBezTo>
                      <a:cubicBezTo>
                        <a:pt x="0" y="844"/>
                        <a:pt x="1081" y="2403"/>
                        <a:pt x="1891" y="4308"/>
                      </a:cubicBezTo>
                      <a:cubicBezTo>
                        <a:pt x="1975" y="3416"/>
                        <a:pt x="1448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47"/>
                <p:cNvSpPr/>
                <p:nvPr/>
              </p:nvSpPr>
              <p:spPr>
                <a:xfrm>
                  <a:off x="7068723" y="1079181"/>
                  <a:ext cx="136478" cy="2948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4" h="8759" extrusionOk="0">
                      <a:moveTo>
                        <a:pt x="1695" y="0"/>
                      </a:moveTo>
                      <a:cubicBezTo>
                        <a:pt x="1576" y="0"/>
                        <a:pt x="1456" y="67"/>
                        <a:pt x="1337" y="211"/>
                      </a:cubicBezTo>
                      <a:cubicBezTo>
                        <a:pt x="1" y="1824"/>
                        <a:pt x="2116" y="4868"/>
                        <a:pt x="3950" y="8759"/>
                      </a:cubicBezTo>
                      <a:cubicBezTo>
                        <a:pt x="4054" y="6908"/>
                        <a:pt x="2910" y="0"/>
                        <a:pt x="16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" name="Google Shape;659;p47"/>
                <p:cNvSpPr/>
                <p:nvPr/>
              </p:nvSpPr>
              <p:spPr>
                <a:xfrm>
                  <a:off x="7121576" y="410703"/>
                  <a:ext cx="119039" cy="257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36" h="7640" extrusionOk="0">
                      <a:moveTo>
                        <a:pt x="1479" y="1"/>
                      </a:moveTo>
                      <a:cubicBezTo>
                        <a:pt x="1375" y="1"/>
                        <a:pt x="1271" y="59"/>
                        <a:pt x="1167" y="184"/>
                      </a:cubicBezTo>
                      <a:cubicBezTo>
                        <a:pt x="0" y="1591"/>
                        <a:pt x="1846" y="4246"/>
                        <a:pt x="3444" y="7639"/>
                      </a:cubicBezTo>
                      <a:cubicBezTo>
                        <a:pt x="3535" y="6024"/>
                        <a:pt x="2538" y="1"/>
                        <a:pt x="14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" name="Google Shape;660;p47"/>
                <p:cNvSpPr/>
                <p:nvPr/>
              </p:nvSpPr>
              <p:spPr>
                <a:xfrm>
                  <a:off x="7353457" y="339907"/>
                  <a:ext cx="149708" cy="244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7" h="7270" extrusionOk="0">
                      <a:moveTo>
                        <a:pt x="2999" y="1"/>
                      </a:moveTo>
                      <a:cubicBezTo>
                        <a:pt x="2956" y="1"/>
                        <a:pt x="2908" y="6"/>
                        <a:pt x="2857" y="17"/>
                      </a:cubicBezTo>
                      <a:cubicBezTo>
                        <a:pt x="1069" y="392"/>
                        <a:pt x="861" y="3619"/>
                        <a:pt x="1" y="7270"/>
                      </a:cubicBezTo>
                      <a:cubicBezTo>
                        <a:pt x="1147" y="5983"/>
                        <a:pt x="4447" y="1"/>
                        <a:pt x="2999" y="1"/>
                      </a:cubicBezTo>
                      <a:close/>
                    </a:path>
                  </a:pathLst>
                </a:custGeom>
                <a:solidFill>
                  <a:srgbClr val="EB5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47"/>
                <p:cNvSpPr/>
                <p:nvPr/>
              </p:nvSpPr>
              <p:spPr>
                <a:xfrm>
                  <a:off x="7621122" y="699748"/>
                  <a:ext cx="127254" cy="59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0" h="1780" extrusionOk="0">
                      <a:moveTo>
                        <a:pt x="2789" y="0"/>
                      </a:moveTo>
                      <a:cubicBezTo>
                        <a:pt x="1952" y="0"/>
                        <a:pt x="760" y="610"/>
                        <a:pt x="1" y="1779"/>
                      </a:cubicBezTo>
                      <a:cubicBezTo>
                        <a:pt x="832" y="1191"/>
                        <a:pt x="1674" y="1094"/>
                        <a:pt x="2350" y="1094"/>
                      </a:cubicBezTo>
                      <a:cubicBezTo>
                        <a:pt x="2678" y="1094"/>
                        <a:pt x="2966" y="1117"/>
                        <a:pt x="3195" y="1117"/>
                      </a:cubicBezTo>
                      <a:cubicBezTo>
                        <a:pt x="3565" y="1117"/>
                        <a:pt x="3780" y="1058"/>
                        <a:pt x="3752" y="747"/>
                      </a:cubicBezTo>
                      <a:cubicBezTo>
                        <a:pt x="3707" y="245"/>
                        <a:pt x="3319" y="0"/>
                        <a:pt x="2789" y="0"/>
                      </a:cubicBezTo>
                      <a:close/>
                    </a:path>
                  </a:pathLst>
                </a:custGeom>
                <a:solidFill>
                  <a:srgbClr val="FAB8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47"/>
                <p:cNvSpPr/>
                <p:nvPr/>
              </p:nvSpPr>
              <p:spPr>
                <a:xfrm>
                  <a:off x="7354298" y="719273"/>
                  <a:ext cx="110152" cy="256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2" h="7633" extrusionOk="0">
                      <a:moveTo>
                        <a:pt x="1982" y="0"/>
                      </a:moveTo>
                      <a:cubicBezTo>
                        <a:pt x="1922" y="0"/>
                        <a:pt x="1854" y="14"/>
                        <a:pt x="1778" y="42"/>
                      </a:cubicBezTo>
                      <a:cubicBezTo>
                        <a:pt x="63" y="673"/>
                        <a:pt x="324" y="3896"/>
                        <a:pt x="1" y="7633"/>
                      </a:cubicBezTo>
                      <a:cubicBezTo>
                        <a:pt x="934" y="6216"/>
                        <a:pt x="3272" y="0"/>
                        <a:pt x="198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47"/>
                <p:cNvSpPr/>
                <p:nvPr/>
              </p:nvSpPr>
              <p:spPr>
                <a:xfrm>
                  <a:off x="7356520" y="495942"/>
                  <a:ext cx="107593" cy="257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6" h="7657" extrusionOk="0">
                      <a:moveTo>
                        <a:pt x="1916" y="1"/>
                      </a:moveTo>
                      <a:cubicBezTo>
                        <a:pt x="1855" y="1"/>
                        <a:pt x="1785" y="15"/>
                        <a:pt x="1707" y="44"/>
                      </a:cubicBezTo>
                      <a:cubicBezTo>
                        <a:pt x="0" y="695"/>
                        <a:pt x="301" y="3916"/>
                        <a:pt x="24" y="7656"/>
                      </a:cubicBezTo>
                      <a:cubicBezTo>
                        <a:pt x="938" y="6230"/>
                        <a:pt x="3195" y="1"/>
                        <a:pt x="1916" y="1"/>
                      </a:cubicBezTo>
                      <a:close/>
                    </a:path>
                  </a:pathLst>
                </a:custGeom>
                <a:solidFill>
                  <a:srgbClr val="FAB84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47"/>
                <p:cNvSpPr/>
                <p:nvPr/>
              </p:nvSpPr>
              <p:spPr>
                <a:xfrm>
                  <a:off x="7104306" y="530785"/>
                  <a:ext cx="133078" cy="2957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3" h="8785" extrusionOk="0">
                      <a:moveTo>
                        <a:pt x="2279" y="0"/>
                      </a:moveTo>
                      <a:cubicBezTo>
                        <a:pt x="2177" y="0"/>
                        <a:pt x="2068" y="28"/>
                        <a:pt x="1953" y="86"/>
                      </a:cubicBezTo>
                      <a:cubicBezTo>
                        <a:pt x="1" y="1080"/>
                        <a:pt x="1977" y="4597"/>
                        <a:pt x="3440" y="8784"/>
                      </a:cubicBezTo>
                      <a:cubicBezTo>
                        <a:pt x="3952" y="7083"/>
                        <a:pt x="3914" y="0"/>
                        <a:pt x="227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47"/>
                <p:cNvSpPr/>
                <p:nvPr/>
              </p:nvSpPr>
              <p:spPr>
                <a:xfrm>
                  <a:off x="7618597" y="842586"/>
                  <a:ext cx="266425" cy="170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4" h="5077" extrusionOk="0">
                      <a:moveTo>
                        <a:pt x="5612" y="1"/>
                      </a:moveTo>
                      <a:cubicBezTo>
                        <a:pt x="5193" y="1"/>
                        <a:pt x="4090" y="935"/>
                        <a:pt x="4090" y="935"/>
                      </a:cubicBezTo>
                      <a:cubicBezTo>
                        <a:pt x="3835" y="325"/>
                        <a:pt x="3550" y="90"/>
                        <a:pt x="3278" y="90"/>
                      </a:cubicBezTo>
                      <a:cubicBezTo>
                        <a:pt x="2600" y="90"/>
                        <a:pt x="1997" y="1541"/>
                        <a:pt x="2098" y="2298"/>
                      </a:cubicBezTo>
                      <a:cubicBezTo>
                        <a:pt x="2215" y="3173"/>
                        <a:pt x="715" y="4493"/>
                        <a:pt x="183" y="4930"/>
                      </a:cubicBezTo>
                      <a:lnTo>
                        <a:pt x="183" y="4930"/>
                      </a:lnTo>
                      <a:cubicBezTo>
                        <a:pt x="1525" y="3868"/>
                        <a:pt x="2273" y="3588"/>
                        <a:pt x="2857" y="3588"/>
                      </a:cubicBezTo>
                      <a:cubicBezTo>
                        <a:pt x="3376" y="3588"/>
                        <a:pt x="3766" y="3808"/>
                        <a:pt x="4329" y="3901"/>
                      </a:cubicBezTo>
                      <a:cubicBezTo>
                        <a:pt x="4509" y="3930"/>
                        <a:pt x="4662" y="3944"/>
                        <a:pt x="4790" y="3944"/>
                      </a:cubicBezTo>
                      <a:cubicBezTo>
                        <a:pt x="6046" y="3944"/>
                        <a:pt x="4944" y="2653"/>
                        <a:pt x="4944" y="2653"/>
                      </a:cubicBezTo>
                      <a:lnTo>
                        <a:pt x="4944" y="2653"/>
                      </a:lnTo>
                      <a:cubicBezTo>
                        <a:pt x="5086" y="2659"/>
                        <a:pt x="5217" y="2661"/>
                        <a:pt x="5336" y="2661"/>
                      </a:cubicBezTo>
                      <a:cubicBezTo>
                        <a:pt x="7914" y="2661"/>
                        <a:pt x="5251" y="1393"/>
                        <a:pt x="5251" y="1393"/>
                      </a:cubicBezTo>
                      <a:cubicBezTo>
                        <a:pt x="5867" y="333"/>
                        <a:pt x="5861" y="1"/>
                        <a:pt x="5612" y="1"/>
                      </a:cubicBezTo>
                      <a:close/>
                      <a:moveTo>
                        <a:pt x="183" y="4930"/>
                      </a:moveTo>
                      <a:cubicBezTo>
                        <a:pt x="123" y="4977"/>
                        <a:pt x="62" y="5026"/>
                        <a:pt x="0" y="5077"/>
                      </a:cubicBezTo>
                      <a:cubicBezTo>
                        <a:pt x="0" y="5077"/>
                        <a:pt x="69" y="5024"/>
                        <a:pt x="183" y="4930"/>
                      </a:cubicBezTo>
                      <a:close/>
                    </a:path>
                  </a:pathLst>
                </a:custGeom>
                <a:solidFill>
                  <a:srgbClr val="C4C1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47"/>
                <p:cNvSpPr/>
                <p:nvPr/>
              </p:nvSpPr>
              <p:spPr>
                <a:xfrm>
                  <a:off x="6742111" y="946543"/>
                  <a:ext cx="240873" cy="205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55" h="6104" extrusionOk="0">
                      <a:moveTo>
                        <a:pt x="2455" y="0"/>
                      </a:moveTo>
                      <a:cubicBezTo>
                        <a:pt x="2099" y="0"/>
                        <a:pt x="1983" y="1287"/>
                        <a:pt x="1983" y="1287"/>
                      </a:cubicBezTo>
                      <a:cubicBezTo>
                        <a:pt x="1318" y="1004"/>
                        <a:pt x="932" y="892"/>
                        <a:pt x="737" y="892"/>
                      </a:cubicBezTo>
                      <a:cubicBezTo>
                        <a:pt x="0" y="892"/>
                        <a:pt x="1962" y="2476"/>
                        <a:pt x="1962" y="2476"/>
                      </a:cubicBezTo>
                      <a:cubicBezTo>
                        <a:pt x="492" y="3448"/>
                        <a:pt x="2463" y="4344"/>
                        <a:pt x="3554" y="4344"/>
                      </a:cubicBezTo>
                      <a:cubicBezTo>
                        <a:pt x="3681" y="4344"/>
                        <a:pt x="3796" y="4332"/>
                        <a:pt x="3892" y="4306"/>
                      </a:cubicBezTo>
                      <a:cubicBezTo>
                        <a:pt x="3944" y="4293"/>
                        <a:pt x="4001" y="4286"/>
                        <a:pt x="4061" y="4286"/>
                      </a:cubicBezTo>
                      <a:cubicBezTo>
                        <a:pt x="4885" y="4286"/>
                        <a:pt x="6418" y="5491"/>
                        <a:pt x="6959" y="5938"/>
                      </a:cubicBezTo>
                      <a:lnTo>
                        <a:pt x="6959" y="5938"/>
                      </a:lnTo>
                      <a:cubicBezTo>
                        <a:pt x="4247" y="3625"/>
                        <a:pt x="4650" y="2917"/>
                        <a:pt x="4650" y="2916"/>
                      </a:cubicBezTo>
                      <a:cubicBezTo>
                        <a:pt x="4302" y="1532"/>
                        <a:pt x="3928" y="1206"/>
                        <a:pt x="3653" y="1206"/>
                      </a:cubicBezTo>
                      <a:cubicBezTo>
                        <a:pt x="3408" y="1206"/>
                        <a:pt x="3241" y="1465"/>
                        <a:pt x="3241" y="1465"/>
                      </a:cubicBezTo>
                      <a:cubicBezTo>
                        <a:pt x="2899" y="361"/>
                        <a:pt x="2643" y="0"/>
                        <a:pt x="2455" y="0"/>
                      </a:cubicBezTo>
                      <a:close/>
                      <a:moveTo>
                        <a:pt x="6959" y="5938"/>
                      </a:moveTo>
                      <a:cubicBezTo>
                        <a:pt x="7023" y="5992"/>
                        <a:pt x="7088" y="6047"/>
                        <a:pt x="7155" y="6103"/>
                      </a:cubicBezTo>
                      <a:cubicBezTo>
                        <a:pt x="7155" y="6103"/>
                        <a:pt x="7083" y="6040"/>
                        <a:pt x="6959" y="5938"/>
                      </a:cubicBezTo>
                      <a:close/>
                    </a:path>
                  </a:pathLst>
                </a:custGeom>
                <a:solidFill>
                  <a:srgbClr val="C4C1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47"/>
                <p:cNvSpPr/>
                <p:nvPr/>
              </p:nvSpPr>
              <p:spPr>
                <a:xfrm>
                  <a:off x="7160324" y="556303"/>
                  <a:ext cx="260197" cy="7367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9" h="21886" extrusionOk="0">
                      <a:moveTo>
                        <a:pt x="7729" y="1"/>
                      </a:moveTo>
                      <a:lnTo>
                        <a:pt x="1" y="2054"/>
                      </a:lnTo>
                      <a:cubicBezTo>
                        <a:pt x="1049" y="9002"/>
                        <a:pt x="1332" y="14296"/>
                        <a:pt x="1420" y="21885"/>
                      </a:cubicBezTo>
                      <a:lnTo>
                        <a:pt x="5163" y="21795"/>
                      </a:lnTo>
                      <a:cubicBezTo>
                        <a:pt x="5449" y="14701"/>
                        <a:pt x="6260" y="8823"/>
                        <a:pt x="772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668;p47"/>
                <p:cNvSpPr/>
                <p:nvPr/>
              </p:nvSpPr>
              <p:spPr>
                <a:xfrm>
                  <a:off x="7215937" y="508196"/>
                  <a:ext cx="174452" cy="783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2" h="23285" extrusionOk="0">
                      <a:moveTo>
                        <a:pt x="5182" y="0"/>
                      </a:moveTo>
                      <a:lnTo>
                        <a:pt x="0" y="818"/>
                      </a:lnTo>
                      <a:cubicBezTo>
                        <a:pt x="637" y="9942"/>
                        <a:pt x="1217" y="18612"/>
                        <a:pt x="733" y="23284"/>
                      </a:cubicBezTo>
                      <a:lnTo>
                        <a:pt x="2544" y="23163"/>
                      </a:lnTo>
                      <a:cubicBezTo>
                        <a:pt x="2704" y="17762"/>
                        <a:pt x="3868" y="9187"/>
                        <a:pt x="51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669;p47"/>
                <p:cNvSpPr/>
                <p:nvPr/>
              </p:nvSpPr>
              <p:spPr>
                <a:xfrm>
                  <a:off x="7164397" y="1123989"/>
                  <a:ext cx="220539" cy="17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51" h="5234" extrusionOk="0">
                      <a:moveTo>
                        <a:pt x="5532" y="1"/>
                      </a:moveTo>
                      <a:cubicBezTo>
                        <a:pt x="4997" y="1"/>
                        <a:pt x="4420" y="252"/>
                        <a:pt x="4266" y="806"/>
                      </a:cubicBezTo>
                      <a:cubicBezTo>
                        <a:pt x="4050" y="1587"/>
                        <a:pt x="3407" y="2254"/>
                        <a:pt x="2906" y="2254"/>
                      </a:cubicBezTo>
                      <a:cubicBezTo>
                        <a:pt x="2709" y="2254"/>
                        <a:pt x="2535" y="2151"/>
                        <a:pt x="2416" y="1913"/>
                      </a:cubicBezTo>
                      <a:cubicBezTo>
                        <a:pt x="2204" y="1491"/>
                        <a:pt x="1751" y="1309"/>
                        <a:pt x="1276" y="1309"/>
                      </a:cubicBezTo>
                      <a:cubicBezTo>
                        <a:pt x="800" y="1309"/>
                        <a:pt x="302" y="1491"/>
                        <a:pt x="1" y="1792"/>
                      </a:cubicBezTo>
                      <a:lnTo>
                        <a:pt x="725" y="5174"/>
                      </a:lnTo>
                      <a:lnTo>
                        <a:pt x="5494" y="5233"/>
                      </a:lnTo>
                      <a:lnTo>
                        <a:pt x="6551" y="645"/>
                      </a:lnTo>
                      <a:cubicBezTo>
                        <a:pt x="6521" y="231"/>
                        <a:pt x="6045" y="1"/>
                        <a:pt x="55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47"/>
                <p:cNvSpPr/>
                <p:nvPr/>
              </p:nvSpPr>
              <p:spPr>
                <a:xfrm>
                  <a:off x="7169817" y="288400"/>
                  <a:ext cx="279150" cy="2652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92" h="7878" extrusionOk="0">
                      <a:moveTo>
                        <a:pt x="4444" y="1"/>
                      </a:moveTo>
                      <a:cubicBezTo>
                        <a:pt x="4152" y="1"/>
                        <a:pt x="3900" y="423"/>
                        <a:pt x="3612" y="1680"/>
                      </a:cubicBezTo>
                      <a:cubicBezTo>
                        <a:pt x="3554" y="4571"/>
                        <a:pt x="3057" y="5424"/>
                        <a:pt x="2447" y="5424"/>
                      </a:cubicBezTo>
                      <a:cubicBezTo>
                        <a:pt x="1568" y="5424"/>
                        <a:pt x="455" y="3651"/>
                        <a:pt x="86" y="3651"/>
                      </a:cubicBezTo>
                      <a:cubicBezTo>
                        <a:pt x="50" y="3651"/>
                        <a:pt x="22" y="3667"/>
                        <a:pt x="1" y="3703"/>
                      </a:cubicBezTo>
                      <a:lnTo>
                        <a:pt x="1490" y="7878"/>
                      </a:lnTo>
                      <a:lnTo>
                        <a:pt x="6078" y="7274"/>
                      </a:lnTo>
                      <a:lnTo>
                        <a:pt x="8291" y="1589"/>
                      </a:lnTo>
                      <a:lnTo>
                        <a:pt x="8291" y="1589"/>
                      </a:lnTo>
                      <a:cubicBezTo>
                        <a:pt x="7967" y="1711"/>
                        <a:pt x="7670" y="1763"/>
                        <a:pt x="7397" y="1763"/>
                      </a:cubicBezTo>
                      <a:cubicBezTo>
                        <a:pt x="5809" y="1763"/>
                        <a:pt x="5042" y="1"/>
                        <a:pt x="444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671;p47"/>
                <p:cNvSpPr/>
                <p:nvPr/>
              </p:nvSpPr>
              <p:spPr>
                <a:xfrm>
                  <a:off x="7319152" y="833935"/>
                  <a:ext cx="65344" cy="152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1" h="4528" extrusionOk="0">
                      <a:moveTo>
                        <a:pt x="1175" y="0"/>
                      </a:moveTo>
                      <a:cubicBezTo>
                        <a:pt x="1140" y="0"/>
                        <a:pt x="1099" y="8"/>
                        <a:pt x="1054" y="25"/>
                      </a:cubicBezTo>
                      <a:cubicBezTo>
                        <a:pt x="37" y="399"/>
                        <a:pt x="192" y="2311"/>
                        <a:pt x="0" y="4527"/>
                      </a:cubicBezTo>
                      <a:cubicBezTo>
                        <a:pt x="554" y="3687"/>
                        <a:pt x="1941" y="0"/>
                        <a:pt x="1175" y="0"/>
                      </a:cubicBezTo>
                      <a:close/>
                    </a:path>
                  </a:pathLst>
                </a:custGeom>
                <a:solidFill>
                  <a:srgbClr val="EB5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672;p47"/>
                <p:cNvSpPr/>
                <p:nvPr/>
              </p:nvSpPr>
              <p:spPr>
                <a:xfrm>
                  <a:off x="7163152" y="627167"/>
                  <a:ext cx="105203" cy="404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5" h="12023" extrusionOk="0">
                      <a:moveTo>
                        <a:pt x="1580" y="0"/>
                      </a:moveTo>
                      <a:cubicBezTo>
                        <a:pt x="1516" y="0"/>
                        <a:pt x="1450" y="28"/>
                        <a:pt x="1381" y="88"/>
                      </a:cubicBezTo>
                      <a:cubicBezTo>
                        <a:pt x="1" y="1285"/>
                        <a:pt x="2212" y="6167"/>
                        <a:pt x="2754" y="12023"/>
                      </a:cubicBezTo>
                      <a:cubicBezTo>
                        <a:pt x="3124" y="10377"/>
                        <a:pt x="2798" y="0"/>
                        <a:pt x="1580" y="0"/>
                      </a:cubicBezTo>
                      <a:close/>
                    </a:path>
                  </a:pathLst>
                </a:custGeom>
                <a:solidFill>
                  <a:srgbClr val="EB5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673;p47"/>
                <p:cNvSpPr/>
                <p:nvPr/>
              </p:nvSpPr>
              <p:spPr>
                <a:xfrm>
                  <a:off x="7475019" y="486314"/>
                  <a:ext cx="133852" cy="160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6" h="4773" extrusionOk="0">
                      <a:moveTo>
                        <a:pt x="2370" y="0"/>
                      </a:moveTo>
                      <a:cubicBezTo>
                        <a:pt x="1358" y="0"/>
                        <a:pt x="277" y="2034"/>
                        <a:pt x="0" y="4772"/>
                      </a:cubicBezTo>
                      <a:cubicBezTo>
                        <a:pt x="1158" y="2361"/>
                        <a:pt x="3975" y="792"/>
                        <a:pt x="2760" y="107"/>
                      </a:cubicBezTo>
                      <a:cubicBezTo>
                        <a:pt x="2633" y="35"/>
                        <a:pt x="2502" y="0"/>
                        <a:pt x="2370" y="0"/>
                      </a:cubicBezTo>
                      <a:close/>
                    </a:path>
                  </a:pathLst>
                </a:custGeom>
                <a:solidFill>
                  <a:srgbClr val="F8AF4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674;p47"/>
                <p:cNvSpPr/>
                <p:nvPr/>
              </p:nvSpPr>
              <p:spPr>
                <a:xfrm rot="380919">
                  <a:off x="6382608" y="1057184"/>
                  <a:ext cx="680752" cy="381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22" h="11329" extrusionOk="0">
                      <a:moveTo>
                        <a:pt x="7939" y="1"/>
                      </a:moveTo>
                      <a:cubicBezTo>
                        <a:pt x="7562" y="1"/>
                        <a:pt x="7057" y="870"/>
                        <a:pt x="6392" y="3489"/>
                      </a:cubicBezTo>
                      <a:cubicBezTo>
                        <a:pt x="6392" y="3489"/>
                        <a:pt x="4523" y="2696"/>
                        <a:pt x="3307" y="2696"/>
                      </a:cubicBezTo>
                      <a:cubicBezTo>
                        <a:pt x="2129" y="2696"/>
                        <a:pt x="1563" y="3440"/>
                        <a:pt x="3900" y="6370"/>
                      </a:cubicBezTo>
                      <a:cubicBezTo>
                        <a:pt x="3900" y="6370"/>
                        <a:pt x="0" y="10358"/>
                        <a:pt x="2808" y="10358"/>
                      </a:cubicBezTo>
                      <a:cubicBezTo>
                        <a:pt x="3628" y="10358"/>
                        <a:pt x="5020" y="10017"/>
                        <a:pt x="7248" y="9139"/>
                      </a:cubicBezTo>
                      <a:lnTo>
                        <a:pt x="7248" y="9139"/>
                      </a:lnTo>
                      <a:cubicBezTo>
                        <a:pt x="7248" y="9139"/>
                        <a:pt x="6551" y="11328"/>
                        <a:pt x="7563" y="11328"/>
                      </a:cubicBezTo>
                      <a:cubicBezTo>
                        <a:pt x="8172" y="11328"/>
                        <a:pt x="9401" y="10535"/>
                        <a:pt x="11773" y="7992"/>
                      </a:cubicBezTo>
                      <a:cubicBezTo>
                        <a:pt x="11773" y="7992"/>
                        <a:pt x="11975" y="9194"/>
                        <a:pt x="12815" y="9194"/>
                      </a:cubicBezTo>
                      <a:cubicBezTo>
                        <a:pt x="13384" y="9194"/>
                        <a:pt x="14247" y="8640"/>
                        <a:pt x="15538" y="6783"/>
                      </a:cubicBezTo>
                      <a:cubicBezTo>
                        <a:pt x="15538" y="6783"/>
                        <a:pt x="18651" y="5471"/>
                        <a:pt x="20222" y="5084"/>
                      </a:cubicBezTo>
                      <a:lnTo>
                        <a:pt x="20222" y="5084"/>
                      </a:lnTo>
                      <a:cubicBezTo>
                        <a:pt x="20221" y="5084"/>
                        <a:pt x="18936" y="5200"/>
                        <a:pt x="17474" y="5200"/>
                      </a:cubicBezTo>
                      <a:cubicBezTo>
                        <a:pt x="15927" y="5200"/>
                        <a:pt x="14182" y="5070"/>
                        <a:pt x="13555" y="4535"/>
                      </a:cubicBezTo>
                      <a:cubicBezTo>
                        <a:pt x="12728" y="3830"/>
                        <a:pt x="12530" y="332"/>
                        <a:pt x="11386" y="332"/>
                      </a:cubicBezTo>
                      <a:cubicBezTo>
                        <a:pt x="10840" y="332"/>
                        <a:pt x="10079" y="1127"/>
                        <a:pt x="8931" y="3401"/>
                      </a:cubicBezTo>
                      <a:cubicBezTo>
                        <a:pt x="8931" y="3401"/>
                        <a:pt x="8685" y="1"/>
                        <a:pt x="793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47"/>
                <p:cNvSpPr/>
                <p:nvPr/>
              </p:nvSpPr>
              <p:spPr>
                <a:xfrm rot="380919">
                  <a:off x="6376172" y="1172667"/>
                  <a:ext cx="680786" cy="265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23" h="7887" extrusionOk="0">
                      <a:moveTo>
                        <a:pt x="2288" y="1"/>
                      </a:moveTo>
                      <a:cubicBezTo>
                        <a:pt x="2296" y="554"/>
                        <a:pt x="2738" y="1470"/>
                        <a:pt x="3901" y="2929"/>
                      </a:cubicBezTo>
                      <a:cubicBezTo>
                        <a:pt x="3901" y="2929"/>
                        <a:pt x="0" y="6916"/>
                        <a:pt x="2809" y="6916"/>
                      </a:cubicBezTo>
                      <a:cubicBezTo>
                        <a:pt x="3629" y="6916"/>
                        <a:pt x="5021" y="6576"/>
                        <a:pt x="7249" y="5698"/>
                      </a:cubicBezTo>
                      <a:lnTo>
                        <a:pt x="7249" y="5698"/>
                      </a:lnTo>
                      <a:cubicBezTo>
                        <a:pt x="7249" y="5698"/>
                        <a:pt x="6552" y="7887"/>
                        <a:pt x="7564" y="7887"/>
                      </a:cubicBezTo>
                      <a:cubicBezTo>
                        <a:pt x="8173" y="7887"/>
                        <a:pt x="9402" y="7093"/>
                        <a:pt x="11774" y="4551"/>
                      </a:cubicBezTo>
                      <a:cubicBezTo>
                        <a:pt x="11774" y="4551"/>
                        <a:pt x="11976" y="5752"/>
                        <a:pt x="12815" y="5752"/>
                      </a:cubicBezTo>
                      <a:cubicBezTo>
                        <a:pt x="13384" y="5752"/>
                        <a:pt x="14247" y="5199"/>
                        <a:pt x="15538" y="3341"/>
                      </a:cubicBezTo>
                      <a:cubicBezTo>
                        <a:pt x="15538" y="3341"/>
                        <a:pt x="18652" y="2029"/>
                        <a:pt x="20223" y="1642"/>
                      </a:cubicBezTo>
                      <a:lnTo>
                        <a:pt x="20223" y="1642"/>
                      </a:lnTo>
                      <a:cubicBezTo>
                        <a:pt x="20223" y="1642"/>
                        <a:pt x="20122" y="1650"/>
                        <a:pt x="19950" y="1663"/>
                      </a:cubicBezTo>
                      <a:cubicBezTo>
                        <a:pt x="18410" y="2291"/>
                        <a:pt x="16284" y="2643"/>
                        <a:pt x="13860" y="2643"/>
                      </a:cubicBezTo>
                      <a:cubicBezTo>
                        <a:pt x="12654" y="2643"/>
                        <a:pt x="11373" y="2556"/>
                        <a:pt x="10054" y="2373"/>
                      </a:cubicBezTo>
                      <a:cubicBezTo>
                        <a:pt x="6994" y="1947"/>
                        <a:pt x="4273" y="1079"/>
                        <a:pt x="228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47"/>
                <p:cNvSpPr/>
                <p:nvPr/>
              </p:nvSpPr>
              <p:spPr>
                <a:xfrm>
                  <a:off x="7473605" y="1125638"/>
                  <a:ext cx="674983" cy="3050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0" h="9061" extrusionOk="0">
                      <a:moveTo>
                        <a:pt x="401" y="4996"/>
                      </a:moveTo>
                      <a:cubicBezTo>
                        <a:pt x="269" y="5001"/>
                        <a:pt x="135" y="5006"/>
                        <a:pt x="0" y="5012"/>
                      </a:cubicBezTo>
                      <a:cubicBezTo>
                        <a:pt x="0" y="5012"/>
                        <a:pt x="146" y="5009"/>
                        <a:pt x="401" y="4996"/>
                      </a:cubicBezTo>
                      <a:close/>
                      <a:moveTo>
                        <a:pt x="12744" y="1"/>
                      </a:moveTo>
                      <a:cubicBezTo>
                        <a:pt x="11104" y="1"/>
                        <a:pt x="9227" y="686"/>
                        <a:pt x="8414" y="2524"/>
                      </a:cubicBezTo>
                      <a:cubicBezTo>
                        <a:pt x="7536" y="4510"/>
                        <a:pt x="1954" y="4920"/>
                        <a:pt x="401" y="4996"/>
                      </a:cubicBezTo>
                      <a:lnTo>
                        <a:pt x="401" y="4996"/>
                      </a:lnTo>
                      <a:cubicBezTo>
                        <a:pt x="837" y="4981"/>
                        <a:pt x="1255" y="4974"/>
                        <a:pt x="1653" y="4974"/>
                      </a:cubicBezTo>
                      <a:cubicBezTo>
                        <a:pt x="7684" y="4974"/>
                        <a:pt x="9452" y="6604"/>
                        <a:pt x="9453" y="6604"/>
                      </a:cubicBezTo>
                      <a:cubicBezTo>
                        <a:pt x="11320" y="8524"/>
                        <a:pt x="12598" y="9061"/>
                        <a:pt x="13445" y="9061"/>
                      </a:cubicBezTo>
                      <a:cubicBezTo>
                        <a:pt x="14521" y="9061"/>
                        <a:pt x="14898" y="8192"/>
                        <a:pt x="14898" y="8192"/>
                      </a:cubicBezTo>
                      <a:cubicBezTo>
                        <a:pt x="16201" y="8736"/>
                        <a:pt x="17071" y="8958"/>
                        <a:pt x="17624" y="8958"/>
                      </a:cubicBezTo>
                      <a:cubicBezTo>
                        <a:pt x="20050" y="8958"/>
                        <a:pt x="16377" y="4689"/>
                        <a:pt x="16377" y="4689"/>
                      </a:cubicBezTo>
                      <a:cubicBezTo>
                        <a:pt x="20047" y="2877"/>
                        <a:pt x="18926" y="2495"/>
                        <a:pt x="17327" y="2495"/>
                      </a:cubicBezTo>
                      <a:cubicBezTo>
                        <a:pt x="16162" y="2495"/>
                        <a:pt x="14742" y="2698"/>
                        <a:pt x="14742" y="2698"/>
                      </a:cubicBezTo>
                      <a:cubicBezTo>
                        <a:pt x="16832" y="1314"/>
                        <a:pt x="15015" y="1"/>
                        <a:pt x="1274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47"/>
                <p:cNvSpPr/>
                <p:nvPr/>
              </p:nvSpPr>
              <p:spPr>
                <a:xfrm>
                  <a:off x="7473605" y="1294163"/>
                  <a:ext cx="4477" cy="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" h="7" extrusionOk="0">
                      <a:moveTo>
                        <a:pt x="132" y="1"/>
                      </a:moveTo>
                      <a:cubicBezTo>
                        <a:pt x="84" y="3"/>
                        <a:pt x="48" y="4"/>
                        <a:pt x="26" y="5"/>
                      </a:cubicBezTo>
                      <a:lnTo>
                        <a:pt x="26" y="5"/>
                      </a:lnTo>
                      <a:cubicBezTo>
                        <a:pt x="62" y="4"/>
                        <a:pt x="96" y="3"/>
                        <a:pt x="132" y="1"/>
                      </a:cubicBezTo>
                      <a:close/>
                      <a:moveTo>
                        <a:pt x="26" y="5"/>
                      </a:moveTo>
                      <a:lnTo>
                        <a:pt x="26" y="5"/>
                      </a:lnTo>
                      <a:cubicBezTo>
                        <a:pt x="17" y="5"/>
                        <a:pt x="9" y="6"/>
                        <a:pt x="0" y="6"/>
                      </a:cubicBezTo>
                      <a:cubicBezTo>
                        <a:pt x="0" y="6"/>
                        <a:pt x="9" y="6"/>
                        <a:pt x="26" y="5"/>
                      </a:cubicBezTo>
                      <a:close/>
                    </a:path>
                  </a:pathLst>
                </a:custGeom>
                <a:solidFill>
                  <a:srgbClr val="C4C19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47"/>
                <p:cNvSpPr/>
                <p:nvPr/>
              </p:nvSpPr>
              <p:spPr>
                <a:xfrm>
                  <a:off x="7696800" y="1215556"/>
                  <a:ext cx="451751" cy="215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9" h="6390" extrusionOk="0">
                      <a:moveTo>
                        <a:pt x="11999" y="1"/>
                      </a:moveTo>
                      <a:lnTo>
                        <a:pt x="11999" y="1"/>
                      </a:lnTo>
                      <a:cubicBezTo>
                        <a:pt x="10352" y="1692"/>
                        <a:pt x="6536" y="2875"/>
                        <a:pt x="2090" y="2875"/>
                      </a:cubicBezTo>
                      <a:cubicBezTo>
                        <a:pt x="1375" y="2875"/>
                        <a:pt x="677" y="2844"/>
                        <a:pt x="0" y="2786"/>
                      </a:cubicBezTo>
                      <a:lnTo>
                        <a:pt x="0" y="2786"/>
                      </a:lnTo>
                      <a:cubicBezTo>
                        <a:pt x="2097" y="3267"/>
                        <a:pt x="2822" y="3931"/>
                        <a:pt x="2822" y="3931"/>
                      </a:cubicBezTo>
                      <a:cubicBezTo>
                        <a:pt x="4690" y="5852"/>
                        <a:pt x="5968" y="6390"/>
                        <a:pt x="6814" y="6390"/>
                      </a:cubicBezTo>
                      <a:cubicBezTo>
                        <a:pt x="7890" y="6390"/>
                        <a:pt x="8267" y="5521"/>
                        <a:pt x="8267" y="5521"/>
                      </a:cubicBezTo>
                      <a:cubicBezTo>
                        <a:pt x="9570" y="6065"/>
                        <a:pt x="10440" y="6287"/>
                        <a:pt x="10993" y="6287"/>
                      </a:cubicBezTo>
                      <a:cubicBezTo>
                        <a:pt x="13419" y="6287"/>
                        <a:pt x="9746" y="2018"/>
                        <a:pt x="9746" y="2018"/>
                      </a:cubicBezTo>
                      <a:cubicBezTo>
                        <a:pt x="12158" y="828"/>
                        <a:pt x="12500" y="255"/>
                        <a:pt x="1199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47"/>
                <p:cNvSpPr/>
                <p:nvPr/>
              </p:nvSpPr>
              <p:spPr>
                <a:xfrm>
                  <a:off x="7668454" y="1280798"/>
                  <a:ext cx="235554" cy="97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7" h="2894" extrusionOk="0">
                      <a:moveTo>
                        <a:pt x="3595" y="0"/>
                      </a:moveTo>
                      <a:cubicBezTo>
                        <a:pt x="2049" y="0"/>
                        <a:pt x="123" y="211"/>
                        <a:pt x="0" y="666"/>
                      </a:cubicBezTo>
                      <a:cubicBezTo>
                        <a:pt x="2234" y="1420"/>
                        <a:pt x="3641" y="2395"/>
                        <a:pt x="4437" y="2719"/>
                      </a:cubicBezTo>
                      <a:cubicBezTo>
                        <a:pt x="4717" y="2833"/>
                        <a:pt x="5071" y="2893"/>
                        <a:pt x="5420" y="2893"/>
                      </a:cubicBezTo>
                      <a:cubicBezTo>
                        <a:pt x="6062" y="2893"/>
                        <a:pt x="6688" y="2689"/>
                        <a:pt x="6810" y="2237"/>
                      </a:cubicBezTo>
                      <a:cubicBezTo>
                        <a:pt x="6997" y="1538"/>
                        <a:pt x="6572" y="663"/>
                        <a:pt x="5415" y="176"/>
                      </a:cubicBezTo>
                      <a:cubicBezTo>
                        <a:pt x="5139" y="61"/>
                        <a:pt x="4422" y="0"/>
                        <a:pt x="359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47"/>
                <p:cNvSpPr/>
                <p:nvPr/>
              </p:nvSpPr>
              <p:spPr>
                <a:xfrm>
                  <a:off x="7169447" y="1141797"/>
                  <a:ext cx="49420" cy="100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8" h="2990" extrusionOk="0">
                      <a:moveTo>
                        <a:pt x="565" y="1"/>
                      </a:moveTo>
                      <a:cubicBezTo>
                        <a:pt x="522" y="1"/>
                        <a:pt x="480" y="25"/>
                        <a:pt x="440" y="78"/>
                      </a:cubicBezTo>
                      <a:cubicBezTo>
                        <a:pt x="1" y="652"/>
                        <a:pt x="773" y="1673"/>
                        <a:pt x="1458" y="2990"/>
                      </a:cubicBezTo>
                      <a:cubicBezTo>
                        <a:pt x="1468" y="2353"/>
                        <a:pt x="983" y="1"/>
                        <a:pt x="565" y="1"/>
                      </a:cubicBezTo>
                      <a:close/>
                    </a:path>
                  </a:pathLst>
                </a:custGeom>
                <a:solidFill>
                  <a:srgbClr val="EB5D3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47"/>
                <p:cNvSpPr/>
                <p:nvPr/>
              </p:nvSpPr>
              <p:spPr>
                <a:xfrm>
                  <a:off x="7261149" y="1023736"/>
                  <a:ext cx="43697" cy="9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8" h="2865" extrusionOk="0">
                      <a:moveTo>
                        <a:pt x="774" y="1"/>
                      </a:moveTo>
                      <a:cubicBezTo>
                        <a:pt x="746" y="1"/>
                        <a:pt x="714" y="8"/>
                        <a:pt x="679" y="22"/>
                      </a:cubicBezTo>
                      <a:cubicBezTo>
                        <a:pt x="0" y="304"/>
                        <a:pt x="363" y="1515"/>
                        <a:pt x="440" y="2864"/>
                      </a:cubicBezTo>
                      <a:cubicBezTo>
                        <a:pt x="747" y="2330"/>
                        <a:pt x="1297" y="1"/>
                        <a:pt x="77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47"/>
                <p:cNvSpPr/>
                <p:nvPr/>
              </p:nvSpPr>
              <p:spPr>
                <a:xfrm>
                  <a:off x="7838460" y="1189736"/>
                  <a:ext cx="158562" cy="539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0" h="1602" extrusionOk="0">
                      <a:moveTo>
                        <a:pt x="4710" y="0"/>
                      </a:moveTo>
                      <a:lnTo>
                        <a:pt x="4710" y="0"/>
                      </a:lnTo>
                      <a:cubicBezTo>
                        <a:pt x="4709" y="0"/>
                        <a:pt x="3048" y="773"/>
                        <a:pt x="1528" y="773"/>
                      </a:cubicBezTo>
                      <a:cubicBezTo>
                        <a:pt x="1149" y="773"/>
                        <a:pt x="778" y="725"/>
                        <a:pt x="444" y="605"/>
                      </a:cubicBezTo>
                      <a:cubicBezTo>
                        <a:pt x="243" y="1027"/>
                        <a:pt x="1" y="1509"/>
                        <a:pt x="1" y="1509"/>
                      </a:cubicBezTo>
                      <a:cubicBezTo>
                        <a:pt x="163" y="1571"/>
                        <a:pt x="416" y="1602"/>
                        <a:pt x="724" y="1602"/>
                      </a:cubicBezTo>
                      <a:cubicBezTo>
                        <a:pt x="2018" y="1602"/>
                        <a:pt x="4271" y="1057"/>
                        <a:pt x="471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47"/>
                <p:cNvSpPr/>
                <p:nvPr/>
              </p:nvSpPr>
              <p:spPr>
                <a:xfrm>
                  <a:off x="7856201" y="1252015"/>
                  <a:ext cx="192934" cy="113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1" h="3374" extrusionOk="0">
                      <a:moveTo>
                        <a:pt x="1904" y="0"/>
                      </a:moveTo>
                      <a:cubicBezTo>
                        <a:pt x="1038" y="0"/>
                        <a:pt x="258" y="179"/>
                        <a:pt x="167" y="699"/>
                      </a:cubicBezTo>
                      <a:cubicBezTo>
                        <a:pt x="0" y="1648"/>
                        <a:pt x="2354" y="2813"/>
                        <a:pt x="3449" y="3149"/>
                      </a:cubicBezTo>
                      <a:cubicBezTo>
                        <a:pt x="3886" y="3283"/>
                        <a:pt x="4285" y="3373"/>
                        <a:pt x="4617" y="3373"/>
                      </a:cubicBezTo>
                      <a:cubicBezTo>
                        <a:pt x="5117" y="3373"/>
                        <a:pt x="5465" y="3169"/>
                        <a:pt x="5564" y="2600"/>
                      </a:cubicBezTo>
                      <a:cubicBezTo>
                        <a:pt x="5731" y="1652"/>
                        <a:pt x="4977" y="610"/>
                        <a:pt x="3882" y="273"/>
                      </a:cubicBezTo>
                      <a:cubicBezTo>
                        <a:pt x="3388" y="122"/>
                        <a:pt x="2616" y="0"/>
                        <a:pt x="190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47"/>
                <p:cNvSpPr/>
                <p:nvPr/>
              </p:nvSpPr>
              <p:spPr>
                <a:xfrm>
                  <a:off x="7729757" y="1143178"/>
                  <a:ext cx="207141" cy="128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3" h="3809" extrusionOk="0">
                      <a:moveTo>
                        <a:pt x="4066" y="1"/>
                      </a:moveTo>
                      <a:cubicBezTo>
                        <a:pt x="3591" y="1"/>
                        <a:pt x="3093" y="140"/>
                        <a:pt x="2662" y="424"/>
                      </a:cubicBezTo>
                      <a:cubicBezTo>
                        <a:pt x="1707" y="1055"/>
                        <a:pt x="1" y="2830"/>
                        <a:pt x="627" y="3562"/>
                      </a:cubicBezTo>
                      <a:cubicBezTo>
                        <a:pt x="776" y="3736"/>
                        <a:pt x="1025" y="3808"/>
                        <a:pt x="1331" y="3808"/>
                      </a:cubicBezTo>
                      <a:cubicBezTo>
                        <a:pt x="2311" y="3808"/>
                        <a:pt x="3876" y="3070"/>
                        <a:pt x="4604" y="2589"/>
                      </a:cubicBezTo>
                      <a:cubicBezTo>
                        <a:pt x="5559" y="1958"/>
                        <a:pt x="6153" y="1339"/>
                        <a:pt x="5527" y="608"/>
                      </a:cubicBezTo>
                      <a:cubicBezTo>
                        <a:pt x="5183" y="207"/>
                        <a:pt x="4642" y="1"/>
                        <a:pt x="406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47"/>
                <p:cNvSpPr/>
                <p:nvPr/>
              </p:nvSpPr>
              <p:spPr>
                <a:xfrm>
                  <a:off x="7304273" y="638646"/>
                  <a:ext cx="59856" cy="76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8" h="2287" extrusionOk="0">
                      <a:moveTo>
                        <a:pt x="649" y="1"/>
                      </a:moveTo>
                      <a:cubicBezTo>
                        <a:pt x="79" y="1"/>
                        <a:pt x="1" y="1179"/>
                        <a:pt x="456" y="2286"/>
                      </a:cubicBezTo>
                      <a:cubicBezTo>
                        <a:pt x="456" y="2286"/>
                        <a:pt x="1777" y="40"/>
                        <a:pt x="663" y="1"/>
                      </a:cubicBezTo>
                      <a:cubicBezTo>
                        <a:pt x="658" y="1"/>
                        <a:pt x="653" y="1"/>
                        <a:pt x="64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47"/>
                <p:cNvSpPr/>
                <p:nvPr/>
              </p:nvSpPr>
              <p:spPr>
                <a:xfrm rot="380919">
                  <a:off x="6500309" y="1190794"/>
                  <a:ext cx="221879" cy="146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1" h="4338" extrusionOk="0">
                      <a:moveTo>
                        <a:pt x="4816" y="0"/>
                      </a:moveTo>
                      <a:cubicBezTo>
                        <a:pt x="4134" y="0"/>
                        <a:pt x="3292" y="234"/>
                        <a:pt x="2469" y="695"/>
                      </a:cubicBezTo>
                      <a:cubicBezTo>
                        <a:pt x="902" y="1572"/>
                        <a:pt x="0" y="2944"/>
                        <a:pt x="456" y="3758"/>
                      </a:cubicBezTo>
                      <a:cubicBezTo>
                        <a:pt x="673" y="4146"/>
                        <a:pt x="1157" y="4337"/>
                        <a:pt x="1774" y="4337"/>
                      </a:cubicBezTo>
                      <a:cubicBezTo>
                        <a:pt x="2456" y="4337"/>
                        <a:pt x="3298" y="4104"/>
                        <a:pt x="4121" y="3644"/>
                      </a:cubicBezTo>
                      <a:cubicBezTo>
                        <a:pt x="5689" y="2766"/>
                        <a:pt x="6590" y="1393"/>
                        <a:pt x="6134" y="579"/>
                      </a:cubicBezTo>
                      <a:cubicBezTo>
                        <a:pt x="5918" y="192"/>
                        <a:pt x="5433" y="0"/>
                        <a:pt x="48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47"/>
                <p:cNvSpPr/>
                <p:nvPr/>
              </p:nvSpPr>
              <p:spPr>
                <a:xfrm>
                  <a:off x="7621122" y="681266"/>
                  <a:ext cx="129004" cy="78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2" h="2329" extrusionOk="0">
                      <a:moveTo>
                        <a:pt x="3752" y="1296"/>
                      </a:moveTo>
                      <a:cubicBezTo>
                        <a:pt x="3635" y="1"/>
                        <a:pt x="1241" y="419"/>
                        <a:pt x="1" y="2328"/>
                      </a:cubicBezTo>
                      <a:cubicBezTo>
                        <a:pt x="1889" y="991"/>
                        <a:pt x="3832" y="2194"/>
                        <a:pt x="3752" y="129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47"/>
                <p:cNvSpPr/>
                <p:nvPr/>
              </p:nvSpPr>
              <p:spPr>
                <a:xfrm>
                  <a:off x="7618597" y="1009361"/>
                  <a:ext cx="5184" cy="41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123" extrusionOk="0">
                      <a:moveTo>
                        <a:pt x="154" y="1"/>
                      </a:moveTo>
                      <a:cubicBezTo>
                        <a:pt x="103" y="41"/>
                        <a:pt x="52" y="81"/>
                        <a:pt x="0" y="122"/>
                      </a:cubicBezTo>
                      <a:cubicBezTo>
                        <a:pt x="0" y="123"/>
                        <a:pt x="57" y="78"/>
                        <a:pt x="154" y="1"/>
                      </a:cubicBezTo>
                      <a:close/>
                    </a:path>
                  </a:pathLst>
                </a:custGeom>
                <a:solidFill>
                  <a:srgbClr val="B67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47"/>
                <p:cNvSpPr/>
                <p:nvPr/>
              </p:nvSpPr>
              <p:spPr>
                <a:xfrm>
                  <a:off x="7623748" y="793874"/>
                  <a:ext cx="269791" cy="215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4" h="6402" extrusionOk="0">
                      <a:moveTo>
                        <a:pt x="1945" y="3745"/>
                      </a:moveTo>
                      <a:cubicBezTo>
                        <a:pt x="2064" y="4638"/>
                        <a:pt x="502" y="5992"/>
                        <a:pt x="1" y="6402"/>
                      </a:cubicBezTo>
                      <a:cubicBezTo>
                        <a:pt x="2558" y="4370"/>
                        <a:pt x="2973" y="5151"/>
                        <a:pt x="4176" y="5348"/>
                      </a:cubicBezTo>
                      <a:cubicBezTo>
                        <a:pt x="6128" y="5668"/>
                        <a:pt x="4791" y="4100"/>
                        <a:pt x="4791" y="4100"/>
                      </a:cubicBezTo>
                      <a:cubicBezTo>
                        <a:pt x="8013" y="4228"/>
                        <a:pt x="5098" y="2840"/>
                        <a:pt x="5098" y="2840"/>
                      </a:cubicBezTo>
                      <a:cubicBezTo>
                        <a:pt x="6748" y="1"/>
                        <a:pt x="3937" y="2382"/>
                        <a:pt x="3937" y="2382"/>
                      </a:cubicBezTo>
                      <a:cubicBezTo>
                        <a:pt x="3048" y="257"/>
                        <a:pt x="1804" y="2683"/>
                        <a:pt x="1945" y="374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47"/>
                <p:cNvSpPr/>
                <p:nvPr/>
              </p:nvSpPr>
              <p:spPr>
                <a:xfrm>
                  <a:off x="6977795" y="1147588"/>
                  <a:ext cx="5184" cy="4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" h="132" extrusionOk="0">
                      <a:moveTo>
                        <a:pt x="0" y="0"/>
                      </a:moveTo>
                      <a:cubicBezTo>
                        <a:pt x="51" y="44"/>
                        <a:pt x="101" y="87"/>
                        <a:pt x="154" y="131"/>
                      </a:cubicBezTo>
                      <a:cubicBezTo>
                        <a:pt x="154" y="131"/>
                        <a:pt x="97" y="81"/>
                        <a:pt x="0" y="0"/>
                      </a:cubicBezTo>
                      <a:close/>
                    </a:path>
                  </a:pathLst>
                </a:custGeom>
                <a:solidFill>
                  <a:srgbClr val="B67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47"/>
                <p:cNvSpPr/>
                <p:nvPr/>
              </p:nvSpPr>
              <p:spPr>
                <a:xfrm>
                  <a:off x="6702320" y="888505"/>
                  <a:ext cx="275514" cy="2591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4" h="7697" extrusionOk="0">
                      <a:moveTo>
                        <a:pt x="3144" y="4200"/>
                      </a:moveTo>
                      <a:cubicBezTo>
                        <a:pt x="1503" y="5285"/>
                        <a:pt x="4150" y="6274"/>
                        <a:pt x="5074" y="6030"/>
                      </a:cubicBezTo>
                      <a:cubicBezTo>
                        <a:pt x="5856" y="5824"/>
                        <a:pt x="7648" y="7251"/>
                        <a:pt x="8183" y="7696"/>
                      </a:cubicBezTo>
                      <a:cubicBezTo>
                        <a:pt x="5427" y="5357"/>
                        <a:pt x="5832" y="4640"/>
                        <a:pt x="5832" y="4640"/>
                      </a:cubicBezTo>
                      <a:cubicBezTo>
                        <a:pt x="5173" y="2022"/>
                        <a:pt x="4423" y="3189"/>
                        <a:pt x="4423" y="3189"/>
                      </a:cubicBezTo>
                      <a:cubicBezTo>
                        <a:pt x="3435" y="0"/>
                        <a:pt x="3164" y="3011"/>
                        <a:pt x="3164" y="3011"/>
                      </a:cubicBezTo>
                      <a:cubicBezTo>
                        <a:pt x="1" y="1662"/>
                        <a:pt x="3144" y="4200"/>
                        <a:pt x="3144" y="420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47"/>
                <p:cNvSpPr/>
                <p:nvPr/>
              </p:nvSpPr>
              <p:spPr>
                <a:xfrm>
                  <a:off x="7475019" y="468876"/>
                  <a:ext cx="133852" cy="178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6" h="5291" extrusionOk="0">
                      <a:moveTo>
                        <a:pt x="0" y="5290"/>
                      </a:moveTo>
                      <a:cubicBezTo>
                        <a:pt x="1158" y="2879"/>
                        <a:pt x="3975" y="1310"/>
                        <a:pt x="2760" y="625"/>
                      </a:cubicBezTo>
                      <a:cubicBezTo>
                        <a:pt x="1653" y="1"/>
                        <a:pt x="313" y="2195"/>
                        <a:pt x="0" y="529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47"/>
                <p:cNvSpPr/>
                <p:nvPr/>
              </p:nvSpPr>
              <p:spPr>
                <a:xfrm rot="2700000">
                  <a:off x="6979638" y="1182519"/>
                  <a:ext cx="82977" cy="88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73" h="3054" extrusionOk="0">
                      <a:moveTo>
                        <a:pt x="1309" y="1618"/>
                      </a:moveTo>
                      <a:cubicBezTo>
                        <a:pt x="1619" y="906"/>
                        <a:pt x="1954" y="638"/>
                        <a:pt x="2872" y="836"/>
                      </a:cubicBezTo>
                      <a:cubicBezTo>
                        <a:pt x="2141" y="1"/>
                        <a:pt x="429" y="494"/>
                        <a:pt x="215" y="1774"/>
                      </a:cubicBezTo>
                      <a:cubicBezTo>
                        <a:pt x="1" y="3054"/>
                        <a:pt x="998" y="2331"/>
                        <a:pt x="1309" y="161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94" name="Google Shape;694;p47"/>
              <p:cNvSpPr/>
              <p:nvPr/>
            </p:nvSpPr>
            <p:spPr>
              <a:xfrm>
                <a:off x="7210363" y="1469513"/>
                <a:ext cx="343109" cy="195637"/>
              </a:xfrm>
              <a:custGeom>
                <a:avLst/>
                <a:gdLst/>
                <a:ahLst/>
                <a:cxnLst/>
                <a:rect l="l" t="t" r="r" b="b"/>
                <a:pathLst>
                  <a:path w="285924" h="163031" extrusionOk="0">
                    <a:moveTo>
                      <a:pt x="243995" y="0"/>
                    </a:moveTo>
                    <a:cubicBezTo>
                      <a:pt x="243528" y="0"/>
                      <a:pt x="243058" y="10"/>
                      <a:pt x="242583" y="28"/>
                    </a:cubicBezTo>
                    <a:cubicBezTo>
                      <a:pt x="232645" y="417"/>
                      <a:pt x="224824" y="4868"/>
                      <a:pt x="218515" y="12386"/>
                    </a:cubicBezTo>
                    <a:cubicBezTo>
                      <a:pt x="214669" y="16967"/>
                      <a:pt x="212163" y="22325"/>
                      <a:pt x="210132" y="27899"/>
                    </a:cubicBezTo>
                    <a:cubicBezTo>
                      <a:pt x="208231" y="32998"/>
                      <a:pt x="206459" y="38226"/>
                      <a:pt x="204601" y="43541"/>
                    </a:cubicBezTo>
                    <a:cubicBezTo>
                      <a:pt x="204428" y="43238"/>
                      <a:pt x="204256" y="42893"/>
                      <a:pt x="204126" y="42590"/>
                    </a:cubicBezTo>
                    <a:cubicBezTo>
                      <a:pt x="204040" y="42201"/>
                      <a:pt x="203996" y="41856"/>
                      <a:pt x="203996" y="41510"/>
                    </a:cubicBezTo>
                    <a:cubicBezTo>
                      <a:pt x="203003" y="29411"/>
                      <a:pt x="197644" y="19646"/>
                      <a:pt x="188441" y="11868"/>
                    </a:cubicBezTo>
                    <a:cubicBezTo>
                      <a:pt x="181718" y="6201"/>
                      <a:pt x="174330" y="3717"/>
                      <a:pt x="167039" y="3717"/>
                    </a:cubicBezTo>
                    <a:cubicBezTo>
                      <a:pt x="156428" y="3717"/>
                      <a:pt x="146025" y="8980"/>
                      <a:pt x="138187" y="17355"/>
                    </a:cubicBezTo>
                    <a:cubicBezTo>
                      <a:pt x="132181" y="23578"/>
                      <a:pt x="128335" y="31615"/>
                      <a:pt x="127212" y="40214"/>
                    </a:cubicBezTo>
                    <a:cubicBezTo>
                      <a:pt x="122804" y="26732"/>
                      <a:pt x="120514" y="22584"/>
                      <a:pt x="111397" y="13769"/>
                    </a:cubicBezTo>
                    <a:cubicBezTo>
                      <a:pt x="103013" y="5685"/>
                      <a:pt x="93268" y="1264"/>
                      <a:pt x="81966" y="1264"/>
                    </a:cubicBezTo>
                    <a:cubicBezTo>
                      <a:pt x="80219" y="1264"/>
                      <a:pt x="78434" y="1370"/>
                      <a:pt x="76612" y="1584"/>
                    </a:cubicBezTo>
                    <a:cubicBezTo>
                      <a:pt x="66112" y="2837"/>
                      <a:pt x="57600" y="7936"/>
                      <a:pt x="50513" y="15325"/>
                    </a:cubicBezTo>
                    <a:cubicBezTo>
                      <a:pt x="41655" y="24615"/>
                      <a:pt x="36556" y="35806"/>
                      <a:pt x="35649" y="48769"/>
                    </a:cubicBezTo>
                    <a:cubicBezTo>
                      <a:pt x="35552" y="49839"/>
                      <a:pt x="35284" y="50228"/>
                      <a:pt x="34610" y="50228"/>
                    </a:cubicBezTo>
                    <a:cubicBezTo>
                      <a:pt x="34385" y="50228"/>
                      <a:pt x="34115" y="50184"/>
                      <a:pt x="33791" y="50109"/>
                    </a:cubicBezTo>
                    <a:cubicBezTo>
                      <a:pt x="32509" y="49743"/>
                      <a:pt x="31165" y="49283"/>
                      <a:pt x="29812" y="49283"/>
                    </a:cubicBezTo>
                    <a:cubicBezTo>
                      <a:pt x="29568" y="49283"/>
                      <a:pt x="29325" y="49298"/>
                      <a:pt x="29081" y="49331"/>
                    </a:cubicBezTo>
                    <a:cubicBezTo>
                      <a:pt x="18883" y="50541"/>
                      <a:pt x="11797" y="56677"/>
                      <a:pt x="5704" y="64238"/>
                    </a:cubicBezTo>
                    <a:cubicBezTo>
                      <a:pt x="865" y="70201"/>
                      <a:pt x="0" y="77245"/>
                      <a:pt x="476" y="84590"/>
                    </a:cubicBezTo>
                    <a:cubicBezTo>
                      <a:pt x="1167" y="94442"/>
                      <a:pt x="5229" y="102695"/>
                      <a:pt x="12834" y="108831"/>
                    </a:cubicBezTo>
                    <a:cubicBezTo>
                      <a:pt x="20924" y="115382"/>
                      <a:pt x="29900" y="118031"/>
                      <a:pt x="39408" y="118031"/>
                    </a:cubicBezTo>
                    <a:cubicBezTo>
                      <a:pt x="43510" y="118031"/>
                      <a:pt x="47711" y="117538"/>
                      <a:pt x="51982" y="116652"/>
                    </a:cubicBezTo>
                    <a:cubicBezTo>
                      <a:pt x="59415" y="115010"/>
                      <a:pt x="66587" y="112418"/>
                      <a:pt x="73328" y="108874"/>
                    </a:cubicBezTo>
                    <a:cubicBezTo>
                      <a:pt x="73927" y="108567"/>
                      <a:pt x="74404" y="108367"/>
                      <a:pt x="74762" y="108367"/>
                    </a:cubicBezTo>
                    <a:cubicBezTo>
                      <a:pt x="75307" y="108367"/>
                      <a:pt x="75575" y="108831"/>
                      <a:pt x="75575" y="110084"/>
                    </a:cubicBezTo>
                    <a:cubicBezTo>
                      <a:pt x="75618" y="112245"/>
                      <a:pt x="75834" y="114362"/>
                      <a:pt x="76223" y="116479"/>
                    </a:cubicBezTo>
                    <a:cubicBezTo>
                      <a:pt x="78341" y="127498"/>
                      <a:pt x="83051" y="137134"/>
                      <a:pt x="91563" y="144696"/>
                    </a:cubicBezTo>
                    <a:cubicBezTo>
                      <a:pt x="98441" y="150788"/>
                      <a:pt x="106094" y="154100"/>
                      <a:pt x="114943" y="154100"/>
                    </a:cubicBezTo>
                    <a:cubicBezTo>
                      <a:pt x="116324" y="154100"/>
                      <a:pt x="117734" y="154020"/>
                      <a:pt x="119174" y="153856"/>
                    </a:cubicBezTo>
                    <a:cubicBezTo>
                      <a:pt x="132915" y="152301"/>
                      <a:pt x="142811" y="144869"/>
                      <a:pt x="150286" y="133634"/>
                    </a:cubicBezTo>
                    <a:cubicBezTo>
                      <a:pt x="152360" y="130480"/>
                      <a:pt x="153570" y="126936"/>
                      <a:pt x="155125" y="123177"/>
                    </a:cubicBezTo>
                    <a:cubicBezTo>
                      <a:pt x="157977" y="129442"/>
                      <a:pt x="160613" y="135405"/>
                      <a:pt x="163984" y="140980"/>
                    </a:cubicBezTo>
                    <a:cubicBezTo>
                      <a:pt x="172384" y="154995"/>
                      <a:pt x="184167" y="163030"/>
                      <a:pt x="200742" y="163030"/>
                    </a:cubicBezTo>
                    <a:cubicBezTo>
                      <a:pt x="201133" y="163030"/>
                      <a:pt x="201526" y="163026"/>
                      <a:pt x="201922" y="163017"/>
                    </a:cubicBezTo>
                    <a:cubicBezTo>
                      <a:pt x="212336" y="162801"/>
                      <a:pt x="220330" y="158307"/>
                      <a:pt x="226120" y="149794"/>
                    </a:cubicBezTo>
                    <a:cubicBezTo>
                      <a:pt x="230700" y="142967"/>
                      <a:pt x="232818" y="135449"/>
                      <a:pt x="231694" y="126677"/>
                    </a:cubicBezTo>
                    <a:lnTo>
                      <a:pt x="231694" y="126677"/>
                    </a:lnTo>
                    <a:cubicBezTo>
                      <a:pt x="234546" y="128492"/>
                      <a:pt x="237009" y="130739"/>
                      <a:pt x="240120" y="131689"/>
                    </a:cubicBezTo>
                    <a:cubicBezTo>
                      <a:pt x="244150" y="132895"/>
                      <a:pt x="248104" y="133513"/>
                      <a:pt x="251971" y="133513"/>
                    </a:cubicBezTo>
                    <a:cubicBezTo>
                      <a:pt x="259051" y="133513"/>
                      <a:pt x="265841" y="131441"/>
                      <a:pt x="272269" y="127109"/>
                    </a:cubicBezTo>
                    <a:cubicBezTo>
                      <a:pt x="279528" y="122183"/>
                      <a:pt x="284022" y="115270"/>
                      <a:pt x="284886" y="106455"/>
                    </a:cubicBezTo>
                    <a:cubicBezTo>
                      <a:pt x="285923" y="95436"/>
                      <a:pt x="283763" y="85066"/>
                      <a:pt x="278059" y="75473"/>
                    </a:cubicBezTo>
                    <a:cubicBezTo>
                      <a:pt x="274645" y="69726"/>
                      <a:pt x="270367" y="64757"/>
                      <a:pt x="264232" y="61948"/>
                    </a:cubicBezTo>
                    <a:cubicBezTo>
                      <a:pt x="262071" y="60998"/>
                      <a:pt x="262157" y="60177"/>
                      <a:pt x="262849" y="58362"/>
                    </a:cubicBezTo>
                    <a:cubicBezTo>
                      <a:pt x="267559" y="46263"/>
                      <a:pt x="270800" y="33948"/>
                      <a:pt x="267602" y="20855"/>
                    </a:cubicBezTo>
                    <a:cubicBezTo>
                      <a:pt x="266046" y="14417"/>
                      <a:pt x="263195" y="8670"/>
                      <a:pt x="257707" y="4392"/>
                    </a:cubicBezTo>
                    <a:cubicBezTo>
                      <a:pt x="253556" y="1111"/>
                      <a:pt x="249007" y="0"/>
                      <a:pt x="2439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5" name="Google Shape;695;p47"/>
            <p:cNvSpPr/>
            <p:nvPr/>
          </p:nvSpPr>
          <p:spPr>
            <a:xfrm>
              <a:off x="7298650" y="1445424"/>
              <a:ext cx="208725" cy="119013"/>
            </a:xfrm>
            <a:custGeom>
              <a:avLst/>
              <a:gdLst/>
              <a:ahLst/>
              <a:cxnLst/>
              <a:rect l="l" t="t" r="r" b="b"/>
              <a:pathLst>
                <a:path w="285924" h="163031" extrusionOk="0">
                  <a:moveTo>
                    <a:pt x="243995" y="0"/>
                  </a:moveTo>
                  <a:cubicBezTo>
                    <a:pt x="243528" y="0"/>
                    <a:pt x="243058" y="10"/>
                    <a:pt x="242583" y="28"/>
                  </a:cubicBezTo>
                  <a:cubicBezTo>
                    <a:pt x="232645" y="417"/>
                    <a:pt x="224824" y="4868"/>
                    <a:pt x="218515" y="12386"/>
                  </a:cubicBezTo>
                  <a:cubicBezTo>
                    <a:pt x="214669" y="16967"/>
                    <a:pt x="212163" y="22325"/>
                    <a:pt x="210132" y="27899"/>
                  </a:cubicBezTo>
                  <a:cubicBezTo>
                    <a:pt x="208231" y="32998"/>
                    <a:pt x="206459" y="38226"/>
                    <a:pt x="204601" y="43541"/>
                  </a:cubicBezTo>
                  <a:cubicBezTo>
                    <a:pt x="204428" y="43238"/>
                    <a:pt x="204256" y="42893"/>
                    <a:pt x="204126" y="42590"/>
                  </a:cubicBezTo>
                  <a:cubicBezTo>
                    <a:pt x="204040" y="42201"/>
                    <a:pt x="203996" y="41856"/>
                    <a:pt x="203996" y="41510"/>
                  </a:cubicBezTo>
                  <a:cubicBezTo>
                    <a:pt x="203003" y="29411"/>
                    <a:pt x="197644" y="19646"/>
                    <a:pt x="188441" y="11868"/>
                  </a:cubicBezTo>
                  <a:cubicBezTo>
                    <a:pt x="181718" y="6201"/>
                    <a:pt x="174330" y="3717"/>
                    <a:pt x="167039" y="3717"/>
                  </a:cubicBezTo>
                  <a:cubicBezTo>
                    <a:pt x="156428" y="3717"/>
                    <a:pt x="146025" y="8980"/>
                    <a:pt x="138187" y="17355"/>
                  </a:cubicBezTo>
                  <a:cubicBezTo>
                    <a:pt x="132181" y="23578"/>
                    <a:pt x="128335" y="31615"/>
                    <a:pt x="127212" y="40214"/>
                  </a:cubicBezTo>
                  <a:cubicBezTo>
                    <a:pt x="122804" y="26732"/>
                    <a:pt x="120514" y="22584"/>
                    <a:pt x="111397" y="13769"/>
                  </a:cubicBezTo>
                  <a:cubicBezTo>
                    <a:pt x="103013" y="5685"/>
                    <a:pt x="93268" y="1264"/>
                    <a:pt x="81966" y="1264"/>
                  </a:cubicBezTo>
                  <a:cubicBezTo>
                    <a:pt x="80219" y="1264"/>
                    <a:pt x="78434" y="1370"/>
                    <a:pt x="76612" y="1584"/>
                  </a:cubicBezTo>
                  <a:cubicBezTo>
                    <a:pt x="66112" y="2837"/>
                    <a:pt x="57600" y="7936"/>
                    <a:pt x="50513" y="15325"/>
                  </a:cubicBezTo>
                  <a:cubicBezTo>
                    <a:pt x="41655" y="24615"/>
                    <a:pt x="36556" y="35806"/>
                    <a:pt x="35649" y="48769"/>
                  </a:cubicBezTo>
                  <a:cubicBezTo>
                    <a:pt x="35552" y="49839"/>
                    <a:pt x="35284" y="50228"/>
                    <a:pt x="34610" y="50228"/>
                  </a:cubicBezTo>
                  <a:cubicBezTo>
                    <a:pt x="34385" y="50228"/>
                    <a:pt x="34115" y="50184"/>
                    <a:pt x="33791" y="50109"/>
                  </a:cubicBezTo>
                  <a:cubicBezTo>
                    <a:pt x="32509" y="49743"/>
                    <a:pt x="31165" y="49283"/>
                    <a:pt x="29812" y="49283"/>
                  </a:cubicBezTo>
                  <a:cubicBezTo>
                    <a:pt x="29568" y="49283"/>
                    <a:pt x="29325" y="49298"/>
                    <a:pt x="29081" y="49331"/>
                  </a:cubicBezTo>
                  <a:cubicBezTo>
                    <a:pt x="18883" y="50541"/>
                    <a:pt x="11797" y="56677"/>
                    <a:pt x="5704" y="64238"/>
                  </a:cubicBezTo>
                  <a:cubicBezTo>
                    <a:pt x="865" y="70201"/>
                    <a:pt x="0" y="77245"/>
                    <a:pt x="476" y="84590"/>
                  </a:cubicBezTo>
                  <a:cubicBezTo>
                    <a:pt x="1167" y="94442"/>
                    <a:pt x="5229" y="102695"/>
                    <a:pt x="12834" y="108831"/>
                  </a:cubicBezTo>
                  <a:cubicBezTo>
                    <a:pt x="20924" y="115382"/>
                    <a:pt x="29900" y="118031"/>
                    <a:pt x="39408" y="118031"/>
                  </a:cubicBezTo>
                  <a:cubicBezTo>
                    <a:pt x="43510" y="118031"/>
                    <a:pt x="47711" y="117538"/>
                    <a:pt x="51982" y="116652"/>
                  </a:cubicBezTo>
                  <a:cubicBezTo>
                    <a:pt x="59415" y="115010"/>
                    <a:pt x="66587" y="112418"/>
                    <a:pt x="73328" y="108874"/>
                  </a:cubicBezTo>
                  <a:cubicBezTo>
                    <a:pt x="73927" y="108567"/>
                    <a:pt x="74404" y="108367"/>
                    <a:pt x="74762" y="108367"/>
                  </a:cubicBezTo>
                  <a:cubicBezTo>
                    <a:pt x="75307" y="108367"/>
                    <a:pt x="75575" y="108831"/>
                    <a:pt x="75575" y="110084"/>
                  </a:cubicBezTo>
                  <a:cubicBezTo>
                    <a:pt x="75618" y="112245"/>
                    <a:pt x="75834" y="114362"/>
                    <a:pt x="76223" y="116479"/>
                  </a:cubicBezTo>
                  <a:cubicBezTo>
                    <a:pt x="78341" y="127498"/>
                    <a:pt x="83051" y="137134"/>
                    <a:pt x="91563" y="144696"/>
                  </a:cubicBezTo>
                  <a:cubicBezTo>
                    <a:pt x="98441" y="150788"/>
                    <a:pt x="106094" y="154100"/>
                    <a:pt x="114943" y="154100"/>
                  </a:cubicBezTo>
                  <a:cubicBezTo>
                    <a:pt x="116324" y="154100"/>
                    <a:pt x="117734" y="154020"/>
                    <a:pt x="119174" y="153856"/>
                  </a:cubicBezTo>
                  <a:cubicBezTo>
                    <a:pt x="132915" y="152301"/>
                    <a:pt x="142811" y="144869"/>
                    <a:pt x="150286" y="133634"/>
                  </a:cubicBezTo>
                  <a:cubicBezTo>
                    <a:pt x="152360" y="130480"/>
                    <a:pt x="153570" y="126936"/>
                    <a:pt x="155125" y="123177"/>
                  </a:cubicBezTo>
                  <a:cubicBezTo>
                    <a:pt x="157977" y="129442"/>
                    <a:pt x="160613" y="135405"/>
                    <a:pt x="163984" y="140980"/>
                  </a:cubicBezTo>
                  <a:cubicBezTo>
                    <a:pt x="172384" y="154995"/>
                    <a:pt x="184167" y="163030"/>
                    <a:pt x="200742" y="163030"/>
                  </a:cubicBezTo>
                  <a:cubicBezTo>
                    <a:pt x="201133" y="163030"/>
                    <a:pt x="201526" y="163026"/>
                    <a:pt x="201922" y="163017"/>
                  </a:cubicBezTo>
                  <a:cubicBezTo>
                    <a:pt x="212336" y="162801"/>
                    <a:pt x="220330" y="158307"/>
                    <a:pt x="226120" y="149794"/>
                  </a:cubicBezTo>
                  <a:cubicBezTo>
                    <a:pt x="230700" y="142967"/>
                    <a:pt x="232818" y="135449"/>
                    <a:pt x="231694" y="126677"/>
                  </a:cubicBezTo>
                  <a:lnTo>
                    <a:pt x="231694" y="126677"/>
                  </a:lnTo>
                  <a:cubicBezTo>
                    <a:pt x="234546" y="128492"/>
                    <a:pt x="237009" y="130739"/>
                    <a:pt x="240120" y="131689"/>
                  </a:cubicBezTo>
                  <a:cubicBezTo>
                    <a:pt x="244150" y="132895"/>
                    <a:pt x="248104" y="133513"/>
                    <a:pt x="251971" y="133513"/>
                  </a:cubicBezTo>
                  <a:cubicBezTo>
                    <a:pt x="259051" y="133513"/>
                    <a:pt x="265841" y="131441"/>
                    <a:pt x="272269" y="127109"/>
                  </a:cubicBezTo>
                  <a:cubicBezTo>
                    <a:pt x="279528" y="122183"/>
                    <a:pt x="284022" y="115270"/>
                    <a:pt x="284886" y="106455"/>
                  </a:cubicBezTo>
                  <a:cubicBezTo>
                    <a:pt x="285923" y="95436"/>
                    <a:pt x="283763" y="85066"/>
                    <a:pt x="278059" y="75473"/>
                  </a:cubicBezTo>
                  <a:cubicBezTo>
                    <a:pt x="274645" y="69726"/>
                    <a:pt x="270367" y="64757"/>
                    <a:pt x="264232" y="61948"/>
                  </a:cubicBezTo>
                  <a:cubicBezTo>
                    <a:pt x="262071" y="60998"/>
                    <a:pt x="262157" y="60177"/>
                    <a:pt x="262849" y="58362"/>
                  </a:cubicBezTo>
                  <a:cubicBezTo>
                    <a:pt x="267559" y="46263"/>
                    <a:pt x="270800" y="33948"/>
                    <a:pt x="267602" y="20855"/>
                  </a:cubicBezTo>
                  <a:cubicBezTo>
                    <a:pt x="266046" y="14417"/>
                    <a:pt x="263195" y="8670"/>
                    <a:pt x="257707" y="4392"/>
                  </a:cubicBezTo>
                  <a:cubicBezTo>
                    <a:pt x="253556" y="1111"/>
                    <a:pt x="249007" y="0"/>
                    <a:pt x="2439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" name="Google Shape;696;p47"/>
          <p:cNvSpPr/>
          <p:nvPr/>
        </p:nvSpPr>
        <p:spPr>
          <a:xfrm rot="-2700000" flipH="1">
            <a:off x="7130147" y="2158165"/>
            <a:ext cx="145111" cy="154253"/>
          </a:xfrm>
          <a:custGeom>
            <a:avLst/>
            <a:gdLst/>
            <a:ahLst/>
            <a:cxnLst/>
            <a:rect l="l" t="t" r="r" b="b"/>
            <a:pathLst>
              <a:path w="2873" h="3054" extrusionOk="0">
                <a:moveTo>
                  <a:pt x="1309" y="1618"/>
                </a:moveTo>
                <a:cubicBezTo>
                  <a:pt x="1619" y="906"/>
                  <a:pt x="1954" y="638"/>
                  <a:pt x="2872" y="836"/>
                </a:cubicBezTo>
                <a:cubicBezTo>
                  <a:pt x="2141" y="1"/>
                  <a:pt x="429" y="494"/>
                  <a:pt x="215" y="1774"/>
                </a:cubicBezTo>
                <a:cubicBezTo>
                  <a:pt x="1" y="3054"/>
                  <a:pt x="998" y="2331"/>
                  <a:pt x="1309" y="161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" name="Google Shape;697;p47"/>
          <p:cNvGrpSpPr/>
          <p:nvPr/>
        </p:nvGrpSpPr>
        <p:grpSpPr>
          <a:xfrm rot="464805" flipH="1">
            <a:off x="5039955" y="514713"/>
            <a:ext cx="1158071" cy="774155"/>
            <a:chOff x="6562100" y="781949"/>
            <a:chExt cx="1449415" cy="968914"/>
          </a:xfrm>
        </p:grpSpPr>
        <p:sp>
          <p:nvSpPr>
            <p:cNvPr id="698" name="Google Shape;698;p47"/>
            <p:cNvSpPr/>
            <p:nvPr/>
          </p:nvSpPr>
          <p:spPr>
            <a:xfrm>
              <a:off x="6562100" y="1194107"/>
              <a:ext cx="729607" cy="556757"/>
            </a:xfrm>
            <a:custGeom>
              <a:avLst/>
              <a:gdLst/>
              <a:ahLst/>
              <a:cxnLst/>
              <a:rect l="l" t="t" r="r" b="b"/>
              <a:pathLst>
                <a:path w="22802" h="17400" extrusionOk="0">
                  <a:moveTo>
                    <a:pt x="10547" y="0"/>
                  </a:moveTo>
                  <a:cubicBezTo>
                    <a:pt x="8129" y="0"/>
                    <a:pt x="5878" y="1106"/>
                    <a:pt x="3524" y="3072"/>
                  </a:cubicBezTo>
                  <a:lnTo>
                    <a:pt x="3521" y="3077"/>
                  </a:lnTo>
                  <a:cubicBezTo>
                    <a:pt x="1597" y="5423"/>
                    <a:pt x="58" y="8169"/>
                    <a:pt x="31" y="11142"/>
                  </a:cubicBezTo>
                  <a:cubicBezTo>
                    <a:pt x="0" y="14568"/>
                    <a:pt x="2477" y="16924"/>
                    <a:pt x="5786" y="17320"/>
                  </a:cubicBezTo>
                  <a:cubicBezTo>
                    <a:pt x="6238" y="17374"/>
                    <a:pt x="6691" y="17400"/>
                    <a:pt x="7143" y="17400"/>
                  </a:cubicBezTo>
                  <a:cubicBezTo>
                    <a:pt x="9048" y="17400"/>
                    <a:pt x="10948" y="16942"/>
                    <a:pt x="12775" y="16231"/>
                  </a:cubicBezTo>
                  <a:cubicBezTo>
                    <a:pt x="18947" y="12895"/>
                    <a:pt x="22802" y="6132"/>
                    <a:pt x="16527" y="2060"/>
                  </a:cubicBezTo>
                  <a:cubicBezTo>
                    <a:pt x="14354" y="650"/>
                    <a:pt x="12401" y="0"/>
                    <a:pt x="105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7"/>
            <p:cNvSpPr/>
            <p:nvPr/>
          </p:nvSpPr>
          <p:spPr>
            <a:xfrm>
              <a:off x="6601425" y="1194107"/>
              <a:ext cx="690282" cy="545045"/>
            </a:xfrm>
            <a:custGeom>
              <a:avLst/>
              <a:gdLst/>
              <a:ahLst/>
              <a:cxnLst/>
              <a:rect l="l" t="t" r="r" b="b"/>
              <a:pathLst>
                <a:path w="21573" h="17034" extrusionOk="0">
                  <a:moveTo>
                    <a:pt x="9319" y="0"/>
                  </a:moveTo>
                  <a:cubicBezTo>
                    <a:pt x="6900" y="0"/>
                    <a:pt x="4649" y="1106"/>
                    <a:pt x="2295" y="3074"/>
                  </a:cubicBezTo>
                  <a:lnTo>
                    <a:pt x="2292" y="3077"/>
                  </a:lnTo>
                  <a:cubicBezTo>
                    <a:pt x="1410" y="4151"/>
                    <a:pt x="613" y="5310"/>
                    <a:pt x="1" y="6537"/>
                  </a:cubicBezTo>
                  <a:cubicBezTo>
                    <a:pt x="1465" y="4259"/>
                    <a:pt x="5827" y="1763"/>
                    <a:pt x="9262" y="1763"/>
                  </a:cubicBezTo>
                  <a:cubicBezTo>
                    <a:pt x="10398" y="1763"/>
                    <a:pt x="11432" y="2036"/>
                    <a:pt x="12227" y="2680"/>
                  </a:cubicBezTo>
                  <a:cubicBezTo>
                    <a:pt x="20704" y="9556"/>
                    <a:pt x="9649" y="16623"/>
                    <a:pt x="8981" y="17033"/>
                  </a:cubicBezTo>
                  <a:cubicBezTo>
                    <a:pt x="9847" y="16832"/>
                    <a:pt x="10704" y="16559"/>
                    <a:pt x="11546" y="16231"/>
                  </a:cubicBezTo>
                  <a:cubicBezTo>
                    <a:pt x="17718" y="12895"/>
                    <a:pt x="21573" y="6132"/>
                    <a:pt x="15298" y="2060"/>
                  </a:cubicBezTo>
                  <a:cubicBezTo>
                    <a:pt x="13125" y="650"/>
                    <a:pt x="11172" y="0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7"/>
            <p:cNvSpPr/>
            <p:nvPr/>
          </p:nvSpPr>
          <p:spPr>
            <a:xfrm>
              <a:off x="6674826" y="813050"/>
              <a:ext cx="1152934" cy="900410"/>
            </a:xfrm>
            <a:custGeom>
              <a:avLst/>
              <a:gdLst/>
              <a:ahLst/>
              <a:cxnLst/>
              <a:rect l="l" t="t" r="r" b="b"/>
              <a:pathLst>
                <a:path w="36032" h="28140" extrusionOk="0">
                  <a:moveTo>
                    <a:pt x="27592" y="0"/>
                  </a:moveTo>
                  <a:cubicBezTo>
                    <a:pt x="26183" y="2081"/>
                    <a:pt x="24160" y="3616"/>
                    <a:pt x="22174" y="5163"/>
                  </a:cubicBezTo>
                  <a:cubicBezTo>
                    <a:pt x="19966" y="6880"/>
                    <a:pt x="17529" y="8660"/>
                    <a:pt x="14892" y="9662"/>
                  </a:cubicBezTo>
                  <a:cubicBezTo>
                    <a:pt x="14375" y="9858"/>
                    <a:pt x="13821" y="10013"/>
                    <a:pt x="13373" y="10013"/>
                  </a:cubicBezTo>
                  <a:cubicBezTo>
                    <a:pt x="12694" y="10013"/>
                    <a:pt x="12261" y="9656"/>
                    <a:pt x="12576" y="8546"/>
                  </a:cubicBezTo>
                  <a:cubicBezTo>
                    <a:pt x="13436" y="5520"/>
                    <a:pt x="16494" y="2880"/>
                    <a:pt x="18637" y="664"/>
                  </a:cubicBezTo>
                  <a:lnTo>
                    <a:pt x="18637" y="664"/>
                  </a:lnTo>
                  <a:cubicBezTo>
                    <a:pt x="13195" y="4076"/>
                    <a:pt x="7593" y="7466"/>
                    <a:pt x="2909" y="11903"/>
                  </a:cubicBezTo>
                  <a:cubicBezTo>
                    <a:pt x="1935" y="12826"/>
                    <a:pt x="924" y="13858"/>
                    <a:pt x="1" y="14983"/>
                  </a:cubicBezTo>
                  <a:cubicBezTo>
                    <a:pt x="2355" y="13016"/>
                    <a:pt x="4606" y="11910"/>
                    <a:pt x="7024" y="11910"/>
                  </a:cubicBezTo>
                  <a:cubicBezTo>
                    <a:pt x="8878" y="11910"/>
                    <a:pt x="10831" y="12560"/>
                    <a:pt x="13004" y="13970"/>
                  </a:cubicBezTo>
                  <a:cubicBezTo>
                    <a:pt x="19279" y="18041"/>
                    <a:pt x="15424" y="24804"/>
                    <a:pt x="9252" y="28140"/>
                  </a:cubicBezTo>
                  <a:cubicBezTo>
                    <a:pt x="11850" y="27126"/>
                    <a:pt x="14304" y="25594"/>
                    <a:pt x="16431" y="24116"/>
                  </a:cubicBezTo>
                  <a:cubicBezTo>
                    <a:pt x="23764" y="19025"/>
                    <a:pt x="29902" y="12325"/>
                    <a:pt x="36032" y="5894"/>
                  </a:cubicBezTo>
                  <a:lnTo>
                    <a:pt x="36032" y="5894"/>
                  </a:lnTo>
                  <a:cubicBezTo>
                    <a:pt x="33042" y="8084"/>
                    <a:pt x="32687" y="8700"/>
                    <a:pt x="29622" y="10781"/>
                  </a:cubicBezTo>
                  <a:cubicBezTo>
                    <a:pt x="28509" y="11532"/>
                    <a:pt x="26578" y="13239"/>
                    <a:pt x="25121" y="13254"/>
                  </a:cubicBezTo>
                  <a:cubicBezTo>
                    <a:pt x="25111" y="13254"/>
                    <a:pt x="25101" y="13254"/>
                    <a:pt x="25091" y="13254"/>
                  </a:cubicBezTo>
                  <a:cubicBezTo>
                    <a:pt x="23147" y="13254"/>
                    <a:pt x="25420" y="11470"/>
                    <a:pt x="26047" y="11013"/>
                  </a:cubicBezTo>
                  <a:lnTo>
                    <a:pt x="26047" y="11013"/>
                  </a:lnTo>
                  <a:cubicBezTo>
                    <a:pt x="24998" y="11717"/>
                    <a:pt x="22084" y="13971"/>
                    <a:pt x="20422" y="13971"/>
                  </a:cubicBezTo>
                  <a:cubicBezTo>
                    <a:pt x="20220" y="13971"/>
                    <a:pt x="20035" y="13938"/>
                    <a:pt x="19876" y="13864"/>
                  </a:cubicBezTo>
                  <a:cubicBezTo>
                    <a:pt x="18494" y="13220"/>
                    <a:pt x="21097" y="11080"/>
                    <a:pt x="21721" y="10605"/>
                  </a:cubicBezTo>
                  <a:lnTo>
                    <a:pt x="21721" y="10605"/>
                  </a:lnTo>
                  <a:cubicBezTo>
                    <a:pt x="21225" y="10881"/>
                    <a:pt x="19714" y="11936"/>
                    <a:pt x="18829" y="11936"/>
                  </a:cubicBezTo>
                  <a:cubicBezTo>
                    <a:pt x="18677" y="11936"/>
                    <a:pt x="18543" y="11905"/>
                    <a:pt x="18437" y="11833"/>
                  </a:cubicBezTo>
                  <a:cubicBezTo>
                    <a:pt x="17522" y="11221"/>
                    <a:pt x="19384" y="10005"/>
                    <a:pt x="19833" y="9549"/>
                  </a:cubicBezTo>
                  <a:cubicBezTo>
                    <a:pt x="23002" y="6337"/>
                    <a:pt x="23820" y="5574"/>
                    <a:pt x="27592" y="0"/>
                  </a:cubicBezTo>
                  <a:close/>
                </a:path>
              </a:pathLst>
            </a:custGeom>
            <a:solidFill>
              <a:srgbClr val="EA5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7"/>
            <p:cNvSpPr/>
            <p:nvPr/>
          </p:nvSpPr>
          <p:spPr>
            <a:xfrm>
              <a:off x="6674826" y="813050"/>
              <a:ext cx="1152934" cy="900410"/>
            </a:xfrm>
            <a:custGeom>
              <a:avLst/>
              <a:gdLst/>
              <a:ahLst/>
              <a:cxnLst/>
              <a:rect l="l" t="t" r="r" b="b"/>
              <a:pathLst>
                <a:path w="36032" h="28140" extrusionOk="0">
                  <a:moveTo>
                    <a:pt x="22174" y="5163"/>
                  </a:moveTo>
                  <a:cubicBezTo>
                    <a:pt x="24160" y="3616"/>
                    <a:pt x="26183" y="2081"/>
                    <a:pt x="27592" y="0"/>
                  </a:cubicBezTo>
                  <a:cubicBezTo>
                    <a:pt x="23820" y="5574"/>
                    <a:pt x="23002" y="6337"/>
                    <a:pt x="19833" y="9549"/>
                  </a:cubicBezTo>
                  <a:cubicBezTo>
                    <a:pt x="19384" y="10005"/>
                    <a:pt x="17522" y="11221"/>
                    <a:pt x="18437" y="11833"/>
                  </a:cubicBezTo>
                  <a:cubicBezTo>
                    <a:pt x="19164" y="12322"/>
                    <a:pt x="21139" y="10929"/>
                    <a:pt x="21721" y="10605"/>
                  </a:cubicBezTo>
                  <a:cubicBezTo>
                    <a:pt x="21097" y="11080"/>
                    <a:pt x="18494" y="13220"/>
                    <a:pt x="19876" y="13864"/>
                  </a:cubicBezTo>
                  <a:cubicBezTo>
                    <a:pt x="21345" y="14545"/>
                    <a:pt x="24870" y="11803"/>
                    <a:pt x="26047" y="11013"/>
                  </a:cubicBezTo>
                  <a:cubicBezTo>
                    <a:pt x="25417" y="11472"/>
                    <a:pt x="23124" y="13272"/>
                    <a:pt x="25121" y="13254"/>
                  </a:cubicBezTo>
                  <a:cubicBezTo>
                    <a:pt x="26578" y="13239"/>
                    <a:pt x="28509" y="11532"/>
                    <a:pt x="29622" y="10781"/>
                  </a:cubicBezTo>
                  <a:cubicBezTo>
                    <a:pt x="32687" y="8700"/>
                    <a:pt x="33042" y="8084"/>
                    <a:pt x="36032" y="5894"/>
                  </a:cubicBezTo>
                  <a:cubicBezTo>
                    <a:pt x="29902" y="12325"/>
                    <a:pt x="23764" y="19025"/>
                    <a:pt x="16431" y="24116"/>
                  </a:cubicBezTo>
                  <a:cubicBezTo>
                    <a:pt x="14304" y="25594"/>
                    <a:pt x="11850" y="27126"/>
                    <a:pt x="9252" y="28140"/>
                  </a:cubicBezTo>
                  <a:cubicBezTo>
                    <a:pt x="15424" y="24804"/>
                    <a:pt x="19279" y="18041"/>
                    <a:pt x="13004" y="13970"/>
                  </a:cubicBezTo>
                  <a:cubicBezTo>
                    <a:pt x="7995" y="10721"/>
                    <a:pt x="4160" y="11508"/>
                    <a:pt x="1" y="14983"/>
                  </a:cubicBezTo>
                  <a:cubicBezTo>
                    <a:pt x="924" y="13858"/>
                    <a:pt x="1935" y="12826"/>
                    <a:pt x="2909" y="11903"/>
                  </a:cubicBezTo>
                  <a:cubicBezTo>
                    <a:pt x="7593" y="7466"/>
                    <a:pt x="13195" y="4076"/>
                    <a:pt x="18637" y="664"/>
                  </a:cubicBezTo>
                  <a:cubicBezTo>
                    <a:pt x="16494" y="2880"/>
                    <a:pt x="13436" y="5520"/>
                    <a:pt x="12576" y="8546"/>
                  </a:cubicBezTo>
                  <a:cubicBezTo>
                    <a:pt x="12052" y="10389"/>
                    <a:pt x="13593" y="10155"/>
                    <a:pt x="14892" y="9662"/>
                  </a:cubicBezTo>
                  <a:cubicBezTo>
                    <a:pt x="17529" y="8660"/>
                    <a:pt x="19966" y="6880"/>
                    <a:pt x="22174" y="51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7"/>
            <p:cNvSpPr/>
            <p:nvPr/>
          </p:nvSpPr>
          <p:spPr>
            <a:xfrm>
              <a:off x="7487268" y="1165373"/>
              <a:ext cx="21022" cy="16575"/>
            </a:xfrm>
            <a:custGeom>
              <a:avLst/>
              <a:gdLst/>
              <a:ahLst/>
              <a:cxnLst/>
              <a:rect l="l" t="t" r="r" b="b"/>
              <a:pathLst>
                <a:path w="657" h="518" extrusionOk="0">
                  <a:moveTo>
                    <a:pt x="656" y="1"/>
                  </a:moveTo>
                  <a:cubicBezTo>
                    <a:pt x="503" y="105"/>
                    <a:pt x="306" y="244"/>
                    <a:pt x="81" y="402"/>
                  </a:cubicBezTo>
                  <a:cubicBezTo>
                    <a:pt x="54" y="441"/>
                    <a:pt x="27" y="479"/>
                    <a:pt x="0" y="518"/>
                  </a:cubicBezTo>
                  <a:cubicBezTo>
                    <a:pt x="261" y="297"/>
                    <a:pt x="506" y="111"/>
                    <a:pt x="656" y="1"/>
                  </a:cubicBezTo>
                  <a:close/>
                </a:path>
              </a:pathLst>
            </a:custGeom>
            <a:solidFill>
              <a:srgbClr val="7C5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7"/>
            <p:cNvSpPr/>
            <p:nvPr/>
          </p:nvSpPr>
          <p:spPr>
            <a:xfrm>
              <a:off x="6674826" y="1120257"/>
              <a:ext cx="710249" cy="593202"/>
            </a:xfrm>
            <a:custGeom>
              <a:avLst/>
              <a:gdLst/>
              <a:ahLst/>
              <a:cxnLst/>
              <a:rect l="l" t="t" r="r" b="b"/>
              <a:pathLst>
                <a:path w="22197" h="18539" extrusionOk="0">
                  <a:moveTo>
                    <a:pt x="8863" y="1"/>
                  </a:moveTo>
                  <a:cubicBezTo>
                    <a:pt x="7282" y="1"/>
                    <a:pt x="5437" y="523"/>
                    <a:pt x="3402" y="1848"/>
                  </a:cubicBezTo>
                  <a:cubicBezTo>
                    <a:pt x="3237" y="1999"/>
                    <a:pt x="3071" y="2148"/>
                    <a:pt x="2909" y="2302"/>
                  </a:cubicBezTo>
                  <a:cubicBezTo>
                    <a:pt x="1935" y="3225"/>
                    <a:pt x="924" y="4256"/>
                    <a:pt x="1" y="5382"/>
                  </a:cubicBezTo>
                  <a:cubicBezTo>
                    <a:pt x="2356" y="3415"/>
                    <a:pt x="4606" y="2309"/>
                    <a:pt x="7025" y="2309"/>
                  </a:cubicBezTo>
                  <a:cubicBezTo>
                    <a:pt x="8878" y="2309"/>
                    <a:pt x="10831" y="2958"/>
                    <a:pt x="13004" y="4368"/>
                  </a:cubicBezTo>
                  <a:cubicBezTo>
                    <a:pt x="19279" y="8440"/>
                    <a:pt x="15424" y="15203"/>
                    <a:pt x="9252" y="18539"/>
                  </a:cubicBezTo>
                  <a:cubicBezTo>
                    <a:pt x="11850" y="17525"/>
                    <a:pt x="14305" y="15993"/>
                    <a:pt x="16431" y="14515"/>
                  </a:cubicBezTo>
                  <a:cubicBezTo>
                    <a:pt x="17252" y="13945"/>
                    <a:pt x="18056" y="13352"/>
                    <a:pt x="18849" y="12743"/>
                  </a:cubicBezTo>
                  <a:cubicBezTo>
                    <a:pt x="19313" y="11867"/>
                    <a:pt x="22196" y="5309"/>
                    <a:pt x="15230" y="5309"/>
                  </a:cubicBezTo>
                  <a:cubicBezTo>
                    <a:pt x="15036" y="5309"/>
                    <a:pt x="14834" y="5314"/>
                    <a:pt x="14625" y="5324"/>
                  </a:cubicBezTo>
                  <a:cubicBezTo>
                    <a:pt x="15053" y="3178"/>
                    <a:pt x="12763" y="1"/>
                    <a:pt x="88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7"/>
            <p:cNvSpPr/>
            <p:nvPr/>
          </p:nvSpPr>
          <p:spPr>
            <a:xfrm>
              <a:off x="7494275" y="781949"/>
              <a:ext cx="276522" cy="317607"/>
            </a:xfrm>
            <a:custGeom>
              <a:avLst/>
              <a:gdLst/>
              <a:ahLst/>
              <a:cxnLst/>
              <a:rect l="l" t="t" r="r" b="b"/>
              <a:pathLst>
                <a:path w="8642" h="9926" extrusionOk="0">
                  <a:moveTo>
                    <a:pt x="8641" y="0"/>
                  </a:moveTo>
                  <a:cubicBezTo>
                    <a:pt x="8579" y="142"/>
                    <a:pt x="7544" y="2453"/>
                    <a:pt x="4512" y="5087"/>
                  </a:cubicBezTo>
                  <a:cubicBezTo>
                    <a:pt x="1385" y="7803"/>
                    <a:pt x="1" y="8337"/>
                    <a:pt x="395" y="9569"/>
                  </a:cubicBezTo>
                  <a:cubicBezTo>
                    <a:pt x="472" y="9809"/>
                    <a:pt x="670" y="9926"/>
                    <a:pt x="957" y="9926"/>
                  </a:cubicBezTo>
                  <a:cubicBezTo>
                    <a:pt x="2574" y="9926"/>
                    <a:pt x="7021" y="6234"/>
                    <a:pt x="8641" y="0"/>
                  </a:cubicBezTo>
                  <a:close/>
                </a:path>
              </a:pathLst>
            </a:custGeom>
            <a:solidFill>
              <a:srgbClr val="EA5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7"/>
            <p:cNvSpPr/>
            <p:nvPr/>
          </p:nvSpPr>
          <p:spPr>
            <a:xfrm>
              <a:off x="7494275" y="781949"/>
              <a:ext cx="276522" cy="357092"/>
            </a:xfrm>
            <a:custGeom>
              <a:avLst/>
              <a:gdLst/>
              <a:ahLst/>
              <a:cxnLst/>
              <a:rect l="l" t="t" r="r" b="b"/>
              <a:pathLst>
                <a:path w="8642" h="11160" extrusionOk="0">
                  <a:moveTo>
                    <a:pt x="4512" y="5087"/>
                  </a:moveTo>
                  <a:cubicBezTo>
                    <a:pt x="7544" y="2453"/>
                    <a:pt x="8579" y="142"/>
                    <a:pt x="8641" y="0"/>
                  </a:cubicBezTo>
                  <a:cubicBezTo>
                    <a:pt x="6733" y="7343"/>
                    <a:pt x="902" y="11159"/>
                    <a:pt x="395" y="9569"/>
                  </a:cubicBezTo>
                  <a:cubicBezTo>
                    <a:pt x="1" y="8337"/>
                    <a:pt x="1385" y="7803"/>
                    <a:pt x="4512" y="50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7"/>
            <p:cNvSpPr/>
            <p:nvPr/>
          </p:nvSpPr>
          <p:spPr>
            <a:xfrm>
              <a:off x="7129763" y="813146"/>
              <a:ext cx="260492" cy="241293"/>
            </a:xfrm>
            <a:custGeom>
              <a:avLst/>
              <a:gdLst/>
              <a:ahLst/>
              <a:cxnLst/>
              <a:rect l="l" t="t" r="r" b="b"/>
              <a:pathLst>
                <a:path w="8141" h="7541" extrusionOk="0">
                  <a:moveTo>
                    <a:pt x="8141" y="1"/>
                  </a:moveTo>
                  <a:cubicBezTo>
                    <a:pt x="8011" y="145"/>
                    <a:pt x="3890" y="4766"/>
                    <a:pt x="1513" y="6096"/>
                  </a:cubicBezTo>
                  <a:cubicBezTo>
                    <a:pt x="27" y="6928"/>
                    <a:pt x="1" y="7540"/>
                    <a:pt x="637" y="7540"/>
                  </a:cubicBezTo>
                  <a:cubicBezTo>
                    <a:pt x="1036" y="7540"/>
                    <a:pt x="1693" y="7301"/>
                    <a:pt x="2416" y="6726"/>
                  </a:cubicBezTo>
                  <a:cubicBezTo>
                    <a:pt x="4294" y="5231"/>
                    <a:pt x="6554" y="2853"/>
                    <a:pt x="8141" y="1"/>
                  </a:cubicBezTo>
                  <a:close/>
                </a:path>
              </a:pathLst>
            </a:custGeom>
            <a:solidFill>
              <a:srgbClr val="EA5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7"/>
            <p:cNvSpPr/>
            <p:nvPr/>
          </p:nvSpPr>
          <p:spPr>
            <a:xfrm>
              <a:off x="7100869" y="813146"/>
              <a:ext cx="289385" cy="263019"/>
            </a:xfrm>
            <a:custGeom>
              <a:avLst/>
              <a:gdLst/>
              <a:ahLst/>
              <a:cxnLst/>
              <a:rect l="l" t="t" r="r" b="b"/>
              <a:pathLst>
                <a:path w="9044" h="8220" extrusionOk="0">
                  <a:moveTo>
                    <a:pt x="2416" y="6096"/>
                  </a:moveTo>
                  <a:cubicBezTo>
                    <a:pt x="4793" y="4766"/>
                    <a:pt x="8914" y="145"/>
                    <a:pt x="9044" y="1"/>
                  </a:cubicBezTo>
                  <a:cubicBezTo>
                    <a:pt x="7457" y="2853"/>
                    <a:pt x="5197" y="5231"/>
                    <a:pt x="3319" y="6726"/>
                  </a:cubicBezTo>
                  <a:cubicBezTo>
                    <a:pt x="1442" y="8220"/>
                    <a:pt x="1" y="7449"/>
                    <a:pt x="2416" y="60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7"/>
            <p:cNvSpPr/>
            <p:nvPr/>
          </p:nvSpPr>
          <p:spPr>
            <a:xfrm>
              <a:off x="6601521" y="1308721"/>
              <a:ext cx="463900" cy="414240"/>
            </a:xfrm>
            <a:custGeom>
              <a:avLst/>
              <a:gdLst/>
              <a:ahLst/>
              <a:cxnLst/>
              <a:rect l="l" t="t" r="r" b="b"/>
              <a:pathLst>
                <a:path w="14498" h="12946" extrusionOk="0">
                  <a:moveTo>
                    <a:pt x="9596" y="1"/>
                  </a:moveTo>
                  <a:cubicBezTo>
                    <a:pt x="8276" y="1"/>
                    <a:pt x="2998" y="576"/>
                    <a:pt x="1524" y="2992"/>
                  </a:cubicBezTo>
                  <a:cubicBezTo>
                    <a:pt x="1" y="5489"/>
                    <a:pt x="507" y="11897"/>
                    <a:pt x="3812" y="12784"/>
                  </a:cubicBezTo>
                  <a:cubicBezTo>
                    <a:pt x="4221" y="12894"/>
                    <a:pt x="4651" y="12945"/>
                    <a:pt x="5095" y="12945"/>
                  </a:cubicBezTo>
                  <a:cubicBezTo>
                    <a:pt x="8269" y="12945"/>
                    <a:pt x="12107" y="10318"/>
                    <a:pt x="13456" y="7689"/>
                  </a:cubicBezTo>
                  <a:cubicBezTo>
                    <a:pt x="14498" y="5657"/>
                    <a:pt x="12990" y="1"/>
                    <a:pt x="9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7"/>
            <p:cNvSpPr/>
            <p:nvPr/>
          </p:nvSpPr>
          <p:spPr>
            <a:xfrm>
              <a:off x="6693324" y="1514623"/>
              <a:ext cx="131635" cy="112335"/>
            </a:xfrm>
            <a:custGeom>
              <a:avLst/>
              <a:gdLst/>
              <a:ahLst/>
              <a:cxnLst/>
              <a:rect l="l" t="t" r="r" b="b"/>
              <a:pathLst>
                <a:path w="3799" h="3242" extrusionOk="0">
                  <a:moveTo>
                    <a:pt x="2607" y="0"/>
                  </a:moveTo>
                  <a:cubicBezTo>
                    <a:pt x="1720" y="0"/>
                    <a:pt x="0" y="754"/>
                    <a:pt x="28" y="1956"/>
                  </a:cubicBezTo>
                  <a:cubicBezTo>
                    <a:pt x="42" y="2534"/>
                    <a:pt x="1036" y="3241"/>
                    <a:pt x="2002" y="3241"/>
                  </a:cubicBezTo>
                  <a:cubicBezTo>
                    <a:pt x="2373" y="3241"/>
                    <a:pt x="2739" y="3137"/>
                    <a:pt x="3045" y="2882"/>
                  </a:cubicBezTo>
                  <a:cubicBezTo>
                    <a:pt x="3664" y="2364"/>
                    <a:pt x="3798" y="777"/>
                    <a:pt x="3045" y="113"/>
                  </a:cubicBezTo>
                  <a:cubicBezTo>
                    <a:pt x="2958" y="37"/>
                    <a:pt x="2803" y="0"/>
                    <a:pt x="2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7"/>
            <p:cNvSpPr/>
            <p:nvPr/>
          </p:nvSpPr>
          <p:spPr>
            <a:xfrm>
              <a:off x="6929748" y="1502977"/>
              <a:ext cx="101272" cy="86553"/>
            </a:xfrm>
            <a:custGeom>
              <a:avLst/>
              <a:gdLst/>
              <a:ahLst/>
              <a:cxnLst/>
              <a:rect l="l" t="t" r="r" b="b"/>
              <a:pathLst>
                <a:path w="3165" h="2705" extrusionOk="0">
                  <a:moveTo>
                    <a:pt x="1645" y="1"/>
                  </a:moveTo>
                  <a:cubicBezTo>
                    <a:pt x="1114" y="1"/>
                    <a:pt x="536" y="208"/>
                    <a:pt x="279" y="727"/>
                  </a:cubicBezTo>
                  <a:cubicBezTo>
                    <a:pt x="1" y="1287"/>
                    <a:pt x="399" y="2456"/>
                    <a:pt x="1140" y="2693"/>
                  </a:cubicBezTo>
                  <a:cubicBezTo>
                    <a:pt x="1164" y="2700"/>
                    <a:pt x="1191" y="2704"/>
                    <a:pt x="1221" y="2704"/>
                  </a:cubicBezTo>
                  <a:cubicBezTo>
                    <a:pt x="1768" y="2704"/>
                    <a:pt x="3164" y="1423"/>
                    <a:pt x="2708" y="444"/>
                  </a:cubicBezTo>
                  <a:cubicBezTo>
                    <a:pt x="2582" y="175"/>
                    <a:pt x="2133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7"/>
            <p:cNvSpPr/>
            <p:nvPr/>
          </p:nvSpPr>
          <p:spPr>
            <a:xfrm>
              <a:off x="6798847" y="1361997"/>
              <a:ext cx="65339" cy="59995"/>
            </a:xfrm>
            <a:custGeom>
              <a:avLst/>
              <a:gdLst/>
              <a:ahLst/>
              <a:cxnLst/>
              <a:rect l="l" t="t" r="r" b="b"/>
              <a:pathLst>
                <a:path w="2042" h="1875" extrusionOk="0">
                  <a:moveTo>
                    <a:pt x="1060" y="1"/>
                  </a:moveTo>
                  <a:cubicBezTo>
                    <a:pt x="645" y="1"/>
                    <a:pt x="1" y="844"/>
                    <a:pt x="363" y="1469"/>
                  </a:cubicBezTo>
                  <a:cubicBezTo>
                    <a:pt x="501" y="1704"/>
                    <a:pt x="888" y="1874"/>
                    <a:pt x="1253" y="1874"/>
                  </a:cubicBezTo>
                  <a:cubicBezTo>
                    <a:pt x="1450" y="1874"/>
                    <a:pt x="1641" y="1825"/>
                    <a:pt x="1783" y="1710"/>
                  </a:cubicBezTo>
                  <a:cubicBezTo>
                    <a:pt x="2041" y="1500"/>
                    <a:pt x="1855" y="114"/>
                    <a:pt x="1102" y="4"/>
                  </a:cubicBezTo>
                  <a:cubicBezTo>
                    <a:pt x="1088" y="2"/>
                    <a:pt x="1074" y="1"/>
                    <a:pt x="1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7"/>
            <p:cNvSpPr/>
            <p:nvPr/>
          </p:nvSpPr>
          <p:spPr>
            <a:xfrm>
              <a:off x="7311091" y="1427591"/>
              <a:ext cx="360612" cy="249964"/>
            </a:xfrm>
            <a:custGeom>
              <a:avLst/>
              <a:gdLst/>
              <a:ahLst/>
              <a:cxnLst/>
              <a:rect l="l" t="t" r="r" b="b"/>
              <a:pathLst>
                <a:path w="11270" h="7812" extrusionOk="0">
                  <a:moveTo>
                    <a:pt x="6980" y="1"/>
                  </a:moveTo>
                  <a:cubicBezTo>
                    <a:pt x="5445" y="1"/>
                    <a:pt x="4023" y="1137"/>
                    <a:pt x="2476" y="2587"/>
                  </a:cubicBezTo>
                  <a:cubicBezTo>
                    <a:pt x="1227" y="4336"/>
                    <a:pt x="0" y="7352"/>
                    <a:pt x="3109" y="7757"/>
                  </a:cubicBezTo>
                  <a:cubicBezTo>
                    <a:pt x="3395" y="7794"/>
                    <a:pt x="3683" y="7812"/>
                    <a:pt x="3973" y="7812"/>
                  </a:cubicBezTo>
                  <a:cubicBezTo>
                    <a:pt x="5215" y="7812"/>
                    <a:pt x="6495" y="7487"/>
                    <a:pt x="7740" y="6976"/>
                  </a:cubicBezTo>
                  <a:cubicBezTo>
                    <a:pt x="11019" y="4774"/>
                    <a:pt x="11269" y="1288"/>
                    <a:pt x="8017" y="176"/>
                  </a:cubicBezTo>
                  <a:cubicBezTo>
                    <a:pt x="7664" y="56"/>
                    <a:pt x="7319" y="1"/>
                    <a:pt x="6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50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7"/>
            <p:cNvSpPr/>
            <p:nvPr/>
          </p:nvSpPr>
          <p:spPr>
            <a:xfrm>
              <a:off x="7420937" y="1427591"/>
              <a:ext cx="242125" cy="184050"/>
            </a:xfrm>
            <a:custGeom>
              <a:avLst/>
              <a:gdLst/>
              <a:ahLst/>
              <a:cxnLst/>
              <a:rect l="l" t="t" r="r" b="b"/>
              <a:pathLst>
                <a:path w="7567" h="5752" extrusionOk="0">
                  <a:moveTo>
                    <a:pt x="3548" y="1"/>
                  </a:moveTo>
                  <a:cubicBezTo>
                    <a:pt x="2334" y="1"/>
                    <a:pt x="1190" y="712"/>
                    <a:pt x="1" y="1726"/>
                  </a:cubicBezTo>
                  <a:cubicBezTo>
                    <a:pt x="626" y="1460"/>
                    <a:pt x="1281" y="1313"/>
                    <a:pt x="1932" y="1313"/>
                  </a:cubicBezTo>
                  <a:cubicBezTo>
                    <a:pt x="2741" y="1313"/>
                    <a:pt x="3545" y="1541"/>
                    <a:pt x="4276" y="2053"/>
                  </a:cubicBezTo>
                  <a:cubicBezTo>
                    <a:pt x="5651" y="3015"/>
                    <a:pt x="5959" y="4352"/>
                    <a:pt x="5718" y="5751"/>
                  </a:cubicBezTo>
                  <a:cubicBezTo>
                    <a:pt x="7567" y="3652"/>
                    <a:pt x="7280" y="1097"/>
                    <a:pt x="4584" y="176"/>
                  </a:cubicBezTo>
                  <a:cubicBezTo>
                    <a:pt x="4232" y="56"/>
                    <a:pt x="3887" y="1"/>
                    <a:pt x="3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7"/>
            <p:cNvSpPr/>
            <p:nvPr/>
          </p:nvSpPr>
          <p:spPr>
            <a:xfrm>
              <a:off x="7390284" y="1136543"/>
              <a:ext cx="621231" cy="514264"/>
            </a:xfrm>
            <a:custGeom>
              <a:avLst/>
              <a:gdLst/>
              <a:ahLst/>
              <a:cxnLst/>
              <a:rect l="l" t="t" r="r" b="b"/>
              <a:pathLst>
                <a:path w="19415" h="16072" extrusionOk="0">
                  <a:moveTo>
                    <a:pt x="19414" y="0"/>
                  </a:moveTo>
                  <a:lnTo>
                    <a:pt x="19414" y="0"/>
                  </a:lnTo>
                  <a:cubicBezTo>
                    <a:pt x="18817" y="670"/>
                    <a:pt x="14041" y="6290"/>
                    <a:pt x="12103" y="6290"/>
                  </a:cubicBezTo>
                  <a:cubicBezTo>
                    <a:pt x="11838" y="6290"/>
                    <a:pt x="11626" y="6184"/>
                    <a:pt x="11485" y="5946"/>
                  </a:cubicBezTo>
                  <a:cubicBezTo>
                    <a:pt x="10606" y="4456"/>
                    <a:pt x="13438" y="2610"/>
                    <a:pt x="14474" y="2218"/>
                  </a:cubicBezTo>
                  <a:lnTo>
                    <a:pt x="14474" y="2218"/>
                  </a:lnTo>
                  <a:cubicBezTo>
                    <a:pt x="8872" y="2990"/>
                    <a:pt x="3226" y="7171"/>
                    <a:pt x="1" y="11682"/>
                  </a:cubicBezTo>
                  <a:cubicBezTo>
                    <a:pt x="1547" y="10233"/>
                    <a:pt x="2970" y="9096"/>
                    <a:pt x="4504" y="9096"/>
                  </a:cubicBezTo>
                  <a:cubicBezTo>
                    <a:pt x="4844" y="9096"/>
                    <a:pt x="5189" y="9152"/>
                    <a:pt x="5542" y="9272"/>
                  </a:cubicBezTo>
                  <a:cubicBezTo>
                    <a:pt x="8794" y="10383"/>
                    <a:pt x="8544" y="13870"/>
                    <a:pt x="5265" y="16071"/>
                  </a:cubicBezTo>
                  <a:cubicBezTo>
                    <a:pt x="7409" y="15191"/>
                    <a:pt x="9439" y="13761"/>
                    <a:pt x="10963" y="12497"/>
                  </a:cubicBezTo>
                  <a:cubicBezTo>
                    <a:pt x="14983" y="9164"/>
                    <a:pt x="17335" y="4691"/>
                    <a:pt x="19414" y="0"/>
                  </a:cubicBezTo>
                  <a:close/>
                </a:path>
              </a:pathLst>
            </a:custGeom>
            <a:solidFill>
              <a:srgbClr val="EA5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7"/>
            <p:cNvSpPr/>
            <p:nvPr/>
          </p:nvSpPr>
          <p:spPr>
            <a:xfrm>
              <a:off x="7390284" y="1136543"/>
              <a:ext cx="621231" cy="514264"/>
            </a:xfrm>
            <a:custGeom>
              <a:avLst/>
              <a:gdLst/>
              <a:ahLst/>
              <a:cxnLst/>
              <a:rect l="l" t="t" r="r" b="b"/>
              <a:pathLst>
                <a:path w="19415" h="16072" extrusionOk="0">
                  <a:moveTo>
                    <a:pt x="11485" y="5946"/>
                  </a:moveTo>
                  <a:cubicBezTo>
                    <a:pt x="12655" y="7922"/>
                    <a:pt x="18735" y="761"/>
                    <a:pt x="19414" y="0"/>
                  </a:cubicBezTo>
                  <a:cubicBezTo>
                    <a:pt x="17335" y="4691"/>
                    <a:pt x="14983" y="9164"/>
                    <a:pt x="10963" y="12497"/>
                  </a:cubicBezTo>
                  <a:cubicBezTo>
                    <a:pt x="9439" y="13761"/>
                    <a:pt x="7409" y="15191"/>
                    <a:pt x="5265" y="16071"/>
                  </a:cubicBezTo>
                  <a:cubicBezTo>
                    <a:pt x="8544" y="13870"/>
                    <a:pt x="8794" y="10383"/>
                    <a:pt x="5542" y="9272"/>
                  </a:cubicBezTo>
                  <a:cubicBezTo>
                    <a:pt x="3593" y="8609"/>
                    <a:pt x="1889" y="9912"/>
                    <a:pt x="1" y="11682"/>
                  </a:cubicBezTo>
                  <a:cubicBezTo>
                    <a:pt x="3226" y="7171"/>
                    <a:pt x="8872" y="2990"/>
                    <a:pt x="14474" y="2218"/>
                  </a:cubicBezTo>
                  <a:cubicBezTo>
                    <a:pt x="13438" y="2610"/>
                    <a:pt x="10606" y="4456"/>
                    <a:pt x="11485" y="59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7"/>
            <p:cNvSpPr/>
            <p:nvPr/>
          </p:nvSpPr>
          <p:spPr>
            <a:xfrm>
              <a:off x="7390284" y="1361069"/>
              <a:ext cx="416063" cy="289769"/>
            </a:xfrm>
            <a:custGeom>
              <a:avLst/>
              <a:gdLst/>
              <a:ahLst/>
              <a:cxnLst/>
              <a:rect l="l" t="t" r="r" b="b"/>
              <a:pathLst>
                <a:path w="13003" h="9056" extrusionOk="0">
                  <a:moveTo>
                    <a:pt x="5858" y="0"/>
                  </a:moveTo>
                  <a:cubicBezTo>
                    <a:pt x="5324" y="0"/>
                    <a:pt x="4669" y="129"/>
                    <a:pt x="3871" y="441"/>
                  </a:cubicBezTo>
                  <a:cubicBezTo>
                    <a:pt x="2379" y="1742"/>
                    <a:pt x="1059" y="3186"/>
                    <a:pt x="1" y="4666"/>
                  </a:cubicBezTo>
                  <a:cubicBezTo>
                    <a:pt x="1548" y="3216"/>
                    <a:pt x="2970" y="2080"/>
                    <a:pt x="4505" y="2080"/>
                  </a:cubicBezTo>
                  <a:cubicBezTo>
                    <a:pt x="4844" y="2080"/>
                    <a:pt x="5189" y="2135"/>
                    <a:pt x="5542" y="2255"/>
                  </a:cubicBezTo>
                  <a:cubicBezTo>
                    <a:pt x="8794" y="3367"/>
                    <a:pt x="8544" y="6853"/>
                    <a:pt x="5265" y="9055"/>
                  </a:cubicBezTo>
                  <a:cubicBezTo>
                    <a:pt x="7409" y="8174"/>
                    <a:pt x="9439" y="6744"/>
                    <a:pt x="10963" y="5480"/>
                  </a:cubicBezTo>
                  <a:cubicBezTo>
                    <a:pt x="11684" y="4881"/>
                    <a:pt x="12366" y="4236"/>
                    <a:pt x="13003" y="3548"/>
                  </a:cubicBezTo>
                  <a:cubicBezTo>
                    <a:pt x="12656" y="2531"/>
                    <a:pt x="11423" y="1863"/>
                    <a:pt x="10130" y="1863"/>
                  </a:cubicBezTo>
                  <a:cubicBezTo>
                    <a:pt x="9368" y="1863"/>
                    <a:pt x="8585" y="2095"/>
                    <a:pt x="7950" y="2624"/>
                  </a:cubicBezTo>
                  <a:cubicBezTo>
                    <a:pt x="8189" y="1906"/>
                    <a:pt x="7914" y="0"/>
                    <a:pt x="58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7"/>
            <p:cNvSpPr/>
            <p:nvPr/>
          </p:nvSpPr>
          <p:spPr>
            <a:xfrm>
              <a:off x="7367278" y="1493250"/>
              <a:ext cx="228238" cy="156052"/>
            </a:xfrm>
            <a:custGeom>
              <a:avLst/>
              <a:gdLst/>
              <a:ahLst/>
              <a:cxnLst/>
              <a:rect l="l" t="t" r="r" b="b"/>
              <a:pathLst>
                <a:path w="7133" h="4877" extrusionOk="0">
                  <a:moveTo>
                    <a:pt x="4319" y="0"/>
                  </a:moveTo>
                  <a:cubicBezTo>
                    <a:pt x="3012" y="0"/>
                    <a:pt x="900" y="1307"/>
                    <a:pt x="397" y="3017"/>
                  </a:cubicBezTo>
                  <a:cubicBezTo>
                    <a:pt x="0" y="4366"/>
                    <a:pt x="1266" y="4876"/>
                    <a:pt x="2753" y="4876"/>
                  </a:cubicBezTo>
                  <a:cubicBezTo>
                    <a:pt x="4357" y="4876"/>
                    <a:pt x="6218" y="4283"/>
                    <a:pt x="6531" y="3507"/>
                  </a:cubicBezTo>
                  <a:cubicBezTo>
                    <a:pt x="7133" y="2012"/>
                    <a:pt x="5626" y="0"/>
                    <a:pt x="4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7"/>
            <p:cNvSpPr/>
            <p:nvPr/>
          </p:nvSpPr>
          <p:spPr>
            <a:xfrm>
              <a:off x="7402571" y="1558652"/>
              <a:ext cx="65371" cy="59963"/>
            </a:xfrm>
            <a:custGeom>
              <a:avLst/>
              <a:gdLst/>
              <a:ahLst/>
              <a:cxnLst/>
              <a:rect l="l" t="t" r="r" b="b"/>
              <a:pathLst>
                <a:path w="2043" h="1874" extrusionOk="0">
                  <a:moveTo>
                    <a:pt x="1062" y="1"/>
                  </a:moveTo>
                  <a:cubicBezTo>
                    <a:pt x="647" y="1"/>
                    <a:pt x="1" y="845"/>
                    <a:pt x="365" y="1468"/>
                  </a:cubicBezTo>
                  <a:cubicBezTo>
                    <a:pt x="503" y="1704"/>
                    <a:pt x="889" y="1874"/>
                    <a:pt x="1255" y="1874"/>
                  </a:cubicBezTo>
                  <a:cubicBezTo>
                    <a:pt x="1451" y="1874"/>
                    <a:pt x="1642" y="1824"/>
                    <a:pt x="1784" y="1709"/>
                  </a:cubicBezTo>
                  <a:cubicBezTo>
                    <a:pt x="2043" y="1501"/>
                    <a:pt x="1857" y="114"/>
                    <a:pt x="1102" y="4"/>
                  </a:cubicBezTo>
                  <a:cubicBezTo>
                    <a:pt x="1089" y="2"/>
                    <a:pt x="1075" y="1"/>
                    <a:pt x="10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7"/>
            <p:cNvSpPr/>
            <p:nvPr/>
          </p:nvSpPr>
          <p:spPr>
            <a:xfrm>
              <a:off x="7459750" y="1524991"/>
              <a:ext cx="27870" cy="23742"/>
            </a:xfrm>
            <a:custGeom>
              <a:avLst/>
              <a:gdLst/>
              <a:ahLst/>
              <a:cxnLst/>
              <a:rect l="l" t="t" r="r" b="b"/>
              <a:pathLst>
                <a:path w="871" h="742" extrusionOk="0">
                  <a:moveTo>
                    <a:pt x="556" y="1"/>
                  </a:moveTo>
                  <a:cubicBezTo>
                    <a:pt x="398" y="1"/>
                    <a:pt x="1" y="317"/>
                    <a:pt x="103" y="593"/>
                  </a:cubicBezTo>
                  <a:cubicBezTo>
                    <a:pt x="136" y="679"/>
                    <a:pt x="281" y="741"/>
                    <a:pt x="434" y="741"/>
                  </a:cubicBezTo>
                  <a:cubicBezTo>
                    <a:pt x="568" y="741"/>
                    <a:pt x="708" y="693"/>
                    <a:pt x="782" y="569"/>
                  </a:cubicBezTo>
                  <a:cubicBezTo>
                    <a:pt x="871" y="420"/>
                    <a:pt x="788" y="88"/>
                    <a:pt x="587" y="6"/>
                  </a:cubicBezTo>
                  <a:cubicBezTo>
                    <a:pt x="578" y="2"/>
                    <a:pt x="568" y="1"/>
                    <a:pt x="5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53"/>
          <p:cNvSpPr txBox="1">
            <a:spLocks noGrp="1"/>
          </p:cNvSpPr>
          <p:nvPr>
            <p:ph type="title"/>
          </p:nvPr>
        </p:nvSpPr>
        <p:spPr>
          <a:xfrm>
            <a:off x="718968" y="1175589"/>
            <a:ext cx="3853031" cy="88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Why Transformer?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1200" name="Google Shape;1200;p53"/>
          <p:cNvSpPr txBox="1">
            <a:spLocks noGrp="1"/>
          </p:cNvSpPr>
          <p:nvPr>
            <p:ph type="subTitle" idx="1"/>
          </p:nvPr>
        </p:nvSpPr>
        <p:spPr>
          <a:xfrm>
            <a:off x="715100" y="2056011"/>
            <a:ext cx="3481500" cy="19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Effective at handling sequential data and capturing long-term dependencies.</a:t>
            </a:r>
            <a:endParaRPr dirty="0"/>
          </a:p>
        </p:txBody>
      </p:sp>
      <p:sp>
        <p:nvSpPr>
          <p:cNvPr id="1201" name="Google Shape;1201;p53"/>
          <p:cNvSpPr/>
          <p:nvPr/>
        </p:nvSpPr>
        <p:spPr>
          <a:xfrm>
            <a:off x="7793042" y="3653695"/>
            <a:ext cx="152934" cy="170073"/>
          </a:xfrm>
          <a:custGeom>
            <a:avLst/>
            <a:gdLst/>
            <a:ahLst/>
            <a:cxnLst/>
            <a:rect l="l" t="t" r="r" b="b"/>
            <a:pathLst>
              <a:path w="3016" h="3354" extrusionOk="0">
                <a:moveTo>
                  <a:pt x="1820" y="0"/>
                </a:moveTo>
                <a:cubicBezTo>
                  <a:pt x="1747" y="0"/>
                  <a:pt x="1616" y="218"/>
                  <a:pt x="1393" y="835"/>
                </a:cubicBezTo>
                <a:cubicBezTo>
                  <a:pt x="1393" y="835"/>
                  <a:pt x="1170" y="504"/>
                  <a:pt x="1025" y="504"/>
                </a:cubicBezTo>
                <a:cubicBezTo>
                  <a:pt x="905" y="504"/>
                  <a:pt x="839" y="727"/>
                  <a:pt x="991" y="1540"/>
                </a:cubicBezTo>
                <a:cubicBezTo>
                  <a:pt x="991" y="1540"/>
                  <a:pt x="744" y="1380"/>
                  <a:pt x="544" y="1380"/>
                </a:cubicBezTo>
                <a:cubicBezTo>
                  <a:pt x="323" y="1380"/>
                  <a:pt x="161" y="1574"/>
                  <a:pt x="453" y="2390"/>
                </a:cubicBezTo>
                <a:cubicBezTo>
                  <a:pt x="453" y="2390"/>
                  <a:pt x="0" y="3195"/>
                  <a:pt x="1385" y="3351"/>
                </a:cubicBezTo>
                <a:cubicBezTo>
                  <a:pt x="1402" y="3353"/>
                  <a:pt x="1420" y="3353"/>
                  <a:pt x="1438" y="3353"/>
                </a:cubicBezTo>
                <a:cubicBezTo>
                  <a:pt x="2046" y="3353"/>
                  <a:pt x="3016" y="2283"/>
                  <a:pt x="1755" y="2283"/>
                </a:cubicBezTo>
                <a:cubicBezTo>
                  <a:pt x="1755" y="2283"/>
                  <a:pt x="2743" y="1034"/>
                  <a:pt x="2324" y="1034"/>
                </a:cubicBezTo>
                <a:cubicBezTo>
                  <a:pt x="2236" y="1034"/>
                  <a:pt x="2084" y="1090"/>
                  <a:pt x="1845" y="1226"/>
                </a:cubicBezTo>
                <a:cubicBezTo>
                  <a:pt x="1845" y="1226"/>
                  <a:pt x="1995" y="0"/>
                  <a:pt x="182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53"/>
          <p:cNvSpPr/>
          <p:nvPr/>
        </p:nvSpPr>
        <p:spPr>
          <a:xfrm>
            <a:off x="7841365" y="3793949"/>
            <a:ext cx="20891" cy="78799"/>
          </a:xfrm>
          <a:custGeom>
            <a:avLst/>
            <a:gdLst/>
            <a:ahLst/>
            <a:cxnLst/>
            <a:rect l="l" t="t" r="r" b="b"/>
            <a:pathLst>
              <a:path w="412" h="1554" extrusionOk="0">
                <a:moveTo>
                  <a:pt x="277" y="1"/>
                </a:moveTo>
                <a:cubicBezTo>
                  <a:pt x="208" y="598"/>
                  <a:pt x="137" y="1025"/>
                  <a:pt x="1" y="1529"/>
                </a:cubicBezTo>
                <a:lnTo>
                  <a:pt x="134" y="1553"/>
                </a:lnTo>
                <a:lnTo>
                  <a:pt x="411" y="25"/>
                </a:lnTo>
                <a:lnTo>
                  <a:pt x="27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3" name="Google Shape;1203;p53"/>
          <p:cNvGrpSpPr/>
          <p:nvPr/>
        </p:nvGrpSpPr>
        <p:grpSpPr>
          <a:xfrm>
            <a:off x="4196611" y="891154"/>
            <a:ext cx="4232234" cy="3361191"/>
            <a:chOff x="3800475" y="706363"/>
            <a:chExt cx="4628427" cy="3675844"/>
          </a:xfrm>
        </p:grpSpPr>
        <p:sp>
          <p:nvSpPr>
            <p:cNvPr id="1204" name="Google Shape;1204;p53"/>
            <p:cNvSpPr/>
            <p:nvPr/>
          </p:nvSpPr>
          <p:spPr>
            <a:xfrm>
              <a:off x="7941091" y="3878160"/>
              <a:ext cx="487811" cy="298836"/>
            </a:xfrm>
            <a:custGeom>
              <a:avLst/>
              <a:gdLst/>
              <a:ahLst/>
              <a:cxnLst/>
              <a:rect l="l" t="t" r="r" b="b"/>
              <a:pathLst>
                <a:path w="10630" h="6512" extrusionOk="0">
                  <a:moveTo>
                    <a:pt x="138" y="0"/>
                  </a:moveTo>
                  <a:lnTo>
                    <a:pt x="0" y="4"/>
                  </a:lnTo>
                  <a:cubicBezTo>
                    <a:pt x="128" y="2779"/>
                    <a:pt x="2573" y="3110"/>
                    <a:pt x="6554" y="3422"/>
                  </a:cubicBezTo>
                  <a:cubicBezTo>
                    <a:pt x="10253" y="3710"/>
                    <a:pt x="10391" y="5344"/>
                    <a:pt x="10473" y="6320"/>
                  </a:cubicBezTo>
                  <a:cubicBezTo>
                    <a:pt x="10480" y="6387"/>
                    <a:pt x="10485" y="6451"/>
                    <a:pt x="10491" y="6511"/>
                  </a:cubicBezTo>
                  <a:lnTo>
                    <a:pt x="10629" y="6504"/>
                  </a:lnTo>
                  <a:cubicBezTo>
                    <a:pt x="10623" y="6444"/>
                    <a:pt x="10617" y="6380"/>
                    <a:pt x="10612" y="6313"/>
                  </a:cubicBezTo>
                  <a:cubicBezTo>
                    <a:pt x="10526" y="5311"/>
                    <a:pt x="10385" y="3636"/>
                    <a:pt x="6575" y="3338"/>
                  </a:cubicBezTo>
                  <a:cubicBezTo>
                    <a:pt x="2547" y="3025"/>
                    <a:pt x="262" y="2715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3"/>
            <p:cNvSpPr/>
            <p:nvPr/>
          </p:nvSpPr>
          <p:spPr>
            <a:xfrm>
              <a:off x="7730432" y="2779647"/>
              <a:ext cx="625045" cy="615758"/>
            </a:xfrm>
            <a:custGeom>
              <a:avLst/>
              <a:gdLst/>
              <a:ahLst/>
              <a:cxnLst/>
              <a:rect l="l" t="t" r="r" b="b"/>
              <a:pathLst>
                <a:path w="10904" h="10742" extrusionOk="0">
                  <a:moveTo>
                    <a:pt x="138" y="0"/>
                  </a:moveTo>
                  <a:lnTo>
                    <a:pt x="0" y="8"/>
                  </a:lnTo>
                  <a:cubicBezTo>
                    <a:pt x="245" y="4586"/>
                    <a:pt x="2705" y="5132"/>
                    <a:pt x="6699" y="5644"/>
                  </a:cubicBezTo>
                  <a:cubicBezTo>
                    <a:pt x="10410" y="6120"/>
                    <a:pt x="10617" y="8815"/>
                    <a:pt x="10741" y="10426"/>
                  </a:cubicBezTo>
                  <a:cubicBezTo>
                    <a:pt x="10749" y="10537"/>
                    <a:pt x="10758" y="10642"/>
                    <a:pt x="10767" y="10742"/>
                  </a:cubicBezTo>
                  <a:lnTo>
                    <a:pt x="10904" y="10730"/>
                  </a:lnTo>
                  <a:cubicBezTo>
                    <a:pt x="10894" y="10631"/>
                    <a:pt x="10887" y="10525"/>
                    <a:pt x="10878" y="10415"/>
                  </a:cubicBezTo>
                  <a:cubicBezTo>
                    <a:pt x="10751" y="8763"/>
                    <a:pt x="10538" y="5998"/>
                    <a:pt x="6716" y="5508"/>
                  </a:cubicBezTo>
                  <a:cubicBezTo>
                    <a:pt x="2675" y="4989"/>
                    <a:pt x="377" y="4479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3"/>
            <p:cNvSpPr/>
            <p:nvPr/>
          </p:nvSpPr>
          <p:spPr>
            <a:xfrm>
              <a:off x="5453764" y="3761633"/>
              <a:ext cx="280995" cy="378959"/>
            </a:xfrm>
            <a:custGeom>
              <a:avLst/>
              <a:gdLst/>
              <a:ahLst/>
              <a:cxnLst/>
              <a:rect l="l" t="t" r="r" b="b"/>
              <a:pathLst>
                <a:path w="4902" h="6611" extrusionOk="0">
                  <a:moveTo>
                    <a:pt x="2362" y="1060"/>
                  </a:moveTo>
                  <a:lnTo>
                    <a:pt x="2362" y="1060"/>
                  </a:lnTo>
                  <a:cubicBezTo>
                    <a:pt x="2233" y="1108"/>
                    <a:pt x="2135" y="1149"/>
                    <a:pt x="2135" y="1149"/>
                  </a:cubicBezTo>
                  <a:cubicBezTo>
                    <a:pt x="2170" y="1134"/>
                    <a:pt x="2202" y="1118"/>
                    <a:pt x="2235" y="1102"/>
                  </a:cubicBezTo>
                  <a:cubicBezTo>
                    <a:pt x="2280" y="1087"/>
                    <a:pt x="2321" y="1073"/>
                    <a:pt x="2362" y="1060"/>
                  </a:cubicBezTo>
                  <a:close/>
                  <a:moveTo>
                    <a:pt x="3024" y="4485"/>
                  </a:moveTo>
                  <a:lnTo>
                    <a:pt x="3024" y="4485"/>
                  </a:lnTo>
                  <a:cubicBezTo>
                    <a:pt x="2978" y="4876"/>
                    <a:pt x="2944" y="5259"/>
                    <a:pt x="2941" y="5567"/>
                  </a:cubicBezTo>
                  <a:lnTo>
                    <a:pt x="2797" y="5131"/>
                  </a:lnTo>
                  <a:lnTo>
                    <a:pt x="2797" y="5130"/>
                  </a:lnTo>
                  <a:cubicBezTo>
                    <a:pt x="2800" y="5129"/>
                    <a:pt x="2804" y="5127"/>
                    <a:pt x="2806" y="5126"/>
                  </a:cubicBezTo>
                  <a:cubicBezTo>
                    <a:pt x="2814" y="5122"/>
                    <a:pt x="2820" y="5116"/>
                    <a:pt x="2827" y="5111"/>
                  </a:cubicBezTo>
                  <a:cubicBezTo>
                    <a:pt x="2819" y="5076"/>
                    <a:pt x="2816" y="5041"/>
                    <a:pt x="2816" y="5004"/>
                  </a:cubicBezTo>
                  <a:lnTo>
                    <a:pt x="2816" y="4994"/>
                  </a:lnTo>
                  <a:cubicBezTo>
                    <a:pt x="2816" y="4961"/>
                    <a:pt x="2818" y="4927"/>
                    <a:pt x="2825" y="4893"/>
                  </a:cubicBezTo>
                  <a:cubicBezTo>
                    <a:pt x="2848" y="4753"/>
                    <a:pt x="2921" y="4617"/>
                    <a:pt x="3024" y="4485"/>
                  </a:cubicBezTo>
                  <a:close/>
                  <a:moveTo>
                    <a:pt x="3036" y="0"/>
                  </a:moveTo>
                  <a:cubicBezTo>
                    <a:pt x="2986" y="0"/>
                    <a:pt x="2927" y="7"/>
                    <a:pt x="2859" y="22"/>
                  </a:cubicBezTo>
                  <a:lnTo>
                    <a:pt x="2858" y="22"/>
                  </a:lnTo>
                  <a:cubicBezTo>
                    <a:pt x="2831" y="29"/>
                    <a:pt x="2802" y="36"/>
                    <a:pt x="2772" y="44"/>
                  </a:cubicBezTo>
                  <a:cubicBezTo>
                    <a:pt x="2770" y="45"/>
                    <a:pt x="2767" y="46"/>
                    <a:pt x="2765" y="46"/>
                  </a:cubicBezTo>
                  <a:cubicBezTo>
                    <a:pt x="2736" y="55"/>
                    <a:pt x="2707" y="64"/>
                    <a:pt x="2675" y="75"/>
                  </a:cubicBezTo>
                  <a:cubicBezTo>
                    <a:pt x="2671" y="76"/>
                    <a:pt x="2665" y="80"/>
                    <a:pt x="2659" y="81"/>
                  </a:cubicBezTo>
                  <a:cubicBezTo>
                    <a:pt x="2630" y="91"/>
                    <a:pt x="2601" y="102"/>
                    <a:pt x="2570" y="114"/>
                  </a:cubicBezTo>
                  <a:cubicBezTo>
                    <a:pt x="2560" y="119"/>
                    <a:pt x="2550" y="123"/>
                    <a:pt x="2540" y="127"/>
                  </a:cubicBezTo>
                  <a:cubicBezTo>
                    <a:pt x="2512" y="138"/>
                    <a:pt x="2483" y="150"/>
                    <a:pt x="2453" y="164"/>
                  </a:cubicBezTo>
                  <a:cubicBezTo>
                    <a:pt x="2439" y="170"/>
                    <a:pt x="2423" y="177"/>
                    <a:pt x="2408" y="184"/>
                  </a:cubicBezTo>
                  <a:cubicBezTo>
                    <a:pt x="2381" y="197"/>
                    <a:pt x="2354" y="209"/>
                    <a:pt x="2326" y="222"/>
                  </a:cubicBezTo>
                  <a:lnTo>
                    <a:pt x="2254" y="259"/>
                  </a:lnTo>
                  <a:cubicBezTo>
                    <a:pt x="2232" y="271"/>
                    <a:pt x="2211" y="281"/>
                    <a:pt x="2188" y="293"/>
                  </a:cubicBezTo>
                  <a:cubicBezTo>
                    <a:pt x="2140" y="318"/>
                    <a:pt x="2091" y="346"/>
                    <a:pt x="2039" y="375"/>
                  </a:cubicBezTo>
                  <a:cubicBezTo>
                    <a:pt x="1988" y="404"/>
                    <a:pt x="1938" y="433"/>
                    <a:pt x="1890" y="461"/>
                  </a:cubicBezTo>
                  <a:cubicBezTo>
                    <a:pt x="1874" y="471"/>
                    <a:pt x="1860" y="481"/>
                    <a:pt x="1845" y="489"/>
                  </a:cubicBezTo>
                  <a:cubicBezTo>
                    <a:pt x="1813" y="510"/>
                    <a:pt x="1780" y="529"/>
                    <a:pt x="1749" y="550"/>
                  </a:cubicBezTo>
                  <a:cubicBezTo>
                    <a:pt x="1732" y="561"/>
                    <a:pt x="1717" y="570"/>
                    <a:pt x="1699" y="582"/>
                  </a:cubicBezTo>
                  <a:cubicBezTo>
                    <a:pt x="1672" y="600"/>
                    <a:pt x="1644" y="618"/>
                    <a:pt x="1618" y="636"/>
                  </a:cubicBezTo>
                  <a:cubicBezTo>
                    <a:pt x="1601" y="648"/>
                    <a:pt x="1585" y="660"/>
                    <a:pt x="1567" y="671"/>
                  </a:cubicBezTo>
                  <a:cubicBezTo>
                    <a:pt x="1544" y="689"/>
                    <a:pt x="1519" y="707"/>
                    <a:pt x="1495" y="724"/>
                  </a:cubicBezTo>
                  <a:cubicBezTo>
                    <a:pt x="1479" y="736"/>
                    <a:pt x="1463" y="748"/>
                    <a:pt x="1446" y="760"/>
                  </a:cubicBezTo>
                  <a:cubicBezTo>
                    <a:pt x="1424" y="777"/>
                    <a:pt x="1402" y="794"/>
                    <a:pt x="1380" y="810"/>
                  </a:cubicBezTo>
                  <a:cubicBezTo>
                    <a:pt x="1365" y="823"/>
                    <a:pt x="1350" y="835"/>
                    <a:pt x="1335" y="848"/>
                  </a:cubicBezTo>
                  <a:cubicBezTo>
                    <a:pt x="1314" y="864"/>
                    <a:pt x="1294" y="881"/>
                    <a:pt x="1274" y="898"/>
                  </a:cubicBezTo>
                  <a:cubicBezTo>
                    <a:pt x="1259" y="910"/>
                    <a:pt x="1245" y="923"/>
                    <a:pt x="1231" y="935"/>
                  </a:cubicBezTo>
                  <a:cubicBezTo>
                    <a:pt x="1213" y="951"/>
                    <a:pt x="1193" y="968"/>
                    <a:pt x="1176" y="984"/>
                  </a:cubicBezTo>
                  <a:cubicBezTo>
                    <a:pt x="1162" y="996"/>
                    <a:pt x="1149" y="1009"/>
                    <a:pt x="1135" y="1021"/>
                  </a:cubicBezTo>
                  <a:cubicBezTo>
                    <a:pt x="1119" y="1037"/>
                    <a:pt x="1101" y="1054"/>
                    <a:pt x="1085" y="1070"/>
                  </a:cubicBezTo>
                  <a:cubicBezTo>
                    <a:pt x="1073" y="1083"/>
                    <a:pt x="1060" y="1095"/>
                    <a:pt x="1049" y="1108"/>
                  </a:cubicBezTo>
                  <a:cubicBezTo>
                    <a:pt x="1033" y="1124"/>
                    <a:pt x="1017" y="1140"/>
                    <a:pt x="1003" y="1156"/>
                  </a:cubicBezTo>
                  <a:lnTo>
                    <a:pt x="970" y="1193"/>
                  </a:lnTo>
                  <a:cubicBezTo>
                    <a:pt x="956" y="1208"/>
                    <a:pt x="943" y="1224"/>
                    <a:pt x="927" y="1241"/>
                  </a:cubicBezTo>
                  <a:cubicBezTo>
                    <a:pt x="918" y="1254"/>
                    <a:pt x="908" y="1265"/>
                    <a:pt x="898" y="1277"/>
                  </a:cubicBezTo>
                  <a:cubicBezTo>
                    <a:pt x="884" y="1294"/>
                    <a:pt x="872" y="1310"/>
                    <a:pt x="860" y="1325"/>
                  </a:cubicBezTo>
                  <a:cubicBezTo>
                    <a:pt x="852" y="1338"/>
                    <a:pt x="842" y="1349"/>
                    <a:pt x="833" y="1362"/>
                  </a:cubicBezTo>
                  <a:cubicBezTo>
                    <a:pt x="821" y="1378"/>
                    <a:pt x="811" y="1394"/>
                    <a:pt x="800" y="1410"/>
                  </a:cubicBezTo>
                  <a:cubicBezTo>
                    <a:pt x="792" y="1421"/>
                    <a:pt x="784" y="1433"/>
                    <a:pt x="777" y="1444"/>
                  </a:cubicBezTo>
                  <a:cubicBezTo>
                    <a:pt x="765" y="1461"/>
                    <a:pt x="756" y="1478"/>
                    <a:pt x="746" y="1496"/>
                  </a:cubicBezTo>
                  <a:cubicBezTo>
                    <a:pt x="739" y="1505"/>
                    <a:pt x="733" y="1516"/>
                    <a:pt x="726" y="1526"/>
                  </a:cubicBezTo>
                  <a:cubicBezTo>
                    <a:pt x="713" y="1549"/>
                    <a:pt x="703" y="1571"/>
                    <a:pt x="691" y="1594"/>
                  </a:cubicBezTo>
                  <a:cubicBezTo>
                    <a:pt x="684" y="1608"/>
                    <a:pt x="678" y="1622"/>
                    <a:pt x="670" y="1636"/>
                  </a:cubicBezTo>
                  <a:cubicBezTo>
                    <a:pt x="663" y="1653"/>
                    <a:pt x="655" y="1669"/>
                    <a:pt x="649" y="1685"/>
                  </a:cubicBezTo>
                  <a:cubicBezTo>
                    <a:pt x="643" y="1699"/>
                    <a:pt x="639" y="1712"/>
                    <a:pt x="633" y="1725"/>
                  </a:cubicBezTo>
                  <a:cubicBezTo>
                    <a:pt x="629" y="1738"/>
                    <a:pt x="624" y="1751"/>
                    <a:pt x="620" y="1764"/>
                  </a:cubicBezTo>
                  <a:cubicBezTo>
                    <a:pt x="616" y="1777"/>
                    <a:pt x="612" y="1791"/>
                    <a:pt x="607" y="1805"/>
                  </a:cubicBezTo>
                  <a:cubicBezTo>
                    <a:pt x="603" y="1819"/>
                    <a:pt x="600" y="1829"/>
                    <a:pt x="597" y="1841"/>
                  </a:cubicBezTo>
                  <a:cubicBezTo>
                    <a:pt x="594" y="1852"/>
                    <a:pt x="590" y="1869"/>
                    <a:pt x="587" y="1883"/>
                  </a:cubicBezTo>
                  <a:cubicBezTo>
                    <a:pt x="585" y="1894"/>
                    <a:pt x="582" y="1905"/>
                    <a:pt x="579" y="1916"/>
                  </a:cubicBezTo>
                  <a:cubicBezTo>
                    <a:pt x="577" y="1930"/>
                    <a:pt x="575" y="1944"/>
                    <a:pt x="574" y="1958"/>
                  </a:cubicBezTo>
                  <a:cubicBezTo>
                    <a:pt x="572" y="1969"/>
                    <a:pt x="570" y="1980"/>
                    <a:pt x="569" y="1991"/>
                  </a:cubicBezTo>
                  <a:cubicBezTo>
                    <a:pt x="567" y="2005"/>
                    <a:pt x="566" y="2019"/>
                    <a:pt x="565" y="2033"/>
                  </a:cubicBezTo>
                  <a:cubicBezTo>
                    <a:pt x="565" y="2043"/>
                    <a:pt x="564" y="2054"/>
                    <a:pt x="563" y="2063"/>
                  </a:cubicBezTo>
                  <a:lnTo>
                    <a:pt x="563" y="2105"/>
                  </a:lnTo>
                  <a:cubicBezTo>
                    <a:pt x="563" y="2115"/>
                    <a:pt x="564" y="2125"/>
                    <a:pt x="564" y="2134"/>
                  </a:cubicBezTo>
                  <a:cubicBezTo>
                    <a:pt x="564" y="2149"/>
                    <a:pt x="565" y="2163"/>
                    <a:pt x="567" y="2177"/>
                  </a:cubicBezTo>
                  <a:cubicBezTo>
                    <a:pt x="567" y="2185"/>
                    <a:pt x="569" y="2194"/>
                    <a:pt x="570" y="2203"/>
                  </a:cubicBezTo>
                  <a:cubicBezTo>
                    <a:pt x="571" y="2218"/>
                    <a:pt x="574" y="2232"/>
                    <a:pt x="576" y="2246"/>
                  </a:cubicBezTo>
                  <a:cubicBezTo>
                    <a:pt x="577" y="2255"/>
                    <a:pt x="579" y="2262"/>
                    <a:pt x="580" y="2270"/>
                  </a:cubicBezTo>
                  <a:cubicBezTo>
                    <a:pt x="584" y="2285"/>
                    <a:pt x="587" y="2299"/>
                    <a:pt x="590" y="2313"/>
                  </a:cubicBezTo>
                  <a:cubicBezTo>
                    <a:pt x="592" y="2321"/>
                    <a:pt x="594" y="2327"/>
                    <a:pt x="596" y="2335"/>
                  </a:cubicBezTo>
                  <a:cubicBezTo>
                    <a:pt x="600" y="2350"/>
                    <a:pt x="604" y="2365"/>
                    <a:pt x="610" y="2379"/>
                  </a:cubicBezTo>
                  <a:cubicBezTo>
                    <a:pt x="612" y="2384"/>
                    <a:pt x="614" y="2391"/>
                    <a:pt x="616" y="2396"/>
                  </a:cubicBezTo>
                  <a:cubicBezTo>
                    <a:pt x="622" y="2411"/>
                    <a:pt x="628" y="2428"/>
                    <a:pt x="634" y="2443"/>
                  </a:cubicBezTo>
                  <a:cubicBezTo>
                    <a:pt x="636" y="2446"/>
                    <a:pt x="637" y="2450"/>
                    <a:pt x="639" y="2454"/>
                  </a:cubicBezTo>
                  <a:cubicBezTo>
                    <a:pt x="673" y="2531"/>
                    <a:pt x="719" y="2605"/>
                    <a:pt x="773" y="2671"/>
                  </a:cubicBezTo>
                  <a:cubicBezTo>
                    <a:pt x="748" y="2696"/>
                    <a:pt x="723" y="2722"/>
                    <a:pt x="698" y="2748"/>
                  </a:cubicBezTo>
                  <a:cubicBezTo>
                    <a:pt x="458" y="2976"/>
                    <a:pt x="287" y="3187"/>
                    <a:pt x="175" y="3379"/>
                  </a:cubicBezTo>
                  <a:cubicBezTo>
                    <a:pt x="175" y="3380"/>
                    <a:pt x="174" y="3382"/>
                    <a:pt x="173" y="3383"/>
                  </a:cubicBezTo>
                  <a:cubicBezTo>
                    <a:pt x="158" y="3409"/>
                    <a:pt x="144" y="3436"/>
                    <a:pt x="131" y="3461"/>
                  </a:cubicBezTo>
                  <a:cubicBezTo>
                    <a:pt x="130" y="3464"/>
                    <a:pt x="127" y="3468"/>
                    <a:pt x="125" y="3471"/>
                  </a:cubicBezTo>
                  <a:cubicBezTo>
                    <a:pt x="113" y="3496"/>
                    <a:pt x="103" y="3519"/>
                    <a:pt x="92" y="3543"/>
                  </a:cubicBezTo>
                  <a:cubicBezTo>
                    <a:pt x="90" y="3548"/>
                    <a:pt x="89" y="3552"/>
                    <a:pt x="86" y="3556"/>
                  </a:cubicBezTo>
                  <a:cubicBezTo>
                    <a:pt x="77" y="3580"/>
                    <a:pt x="69" y="3602"/>
                    <a:pt x="59" y="3624"/>
                  </a:cubicBezTo>
                  <a:cubicBezTo>
                    <a:pt x="58" y="3630"/>
                    <a:pt x="56" y="3635"/>
                    <a:pt x="54" y="3639"/>
                  </a:cubicBezTo>
                  <a:cubicBezTo>
                    <a:pt x="46" y="3661"/>
                    <a:pt x="41" y="3683"/>
                    <a:pt x="34" y="3703"/>
                  </a:cubicBezTo>
                  <a:cubicBezTo>
                    <a:pt x="33" y="3709"/>
                    <a:pt x="31" y="3714"/>
                    <a:pt x="30" y="3719"/>
                  </a:cubicBezTo>
                  <a:cubicBezTo>
                    <a:pt x="25" y="3740"/>
                    <a:pt x="20" y="3761"/>
                    <a:pt x="17" y="3781"/>
                  </a:cubicBezTo>
                  <a:cubicBezTo>
                    <a:pt x="16" y="3786"/>
                    <a:pt x="15" y="3792"/>
                    <a:pt x="14" y="3798"/>
                  </a:cubicBezTo>
                  <a:cubicBezTo>
                    <a:pt x="11" y="3818"/>
                    <a:pt x="7" y="3837"/>
                    <a:pt x="5" y="3857"/>
                  </a:cubicBezTo>
                  <a:cubicBezTo>
                    <a:pt x="5" y="3862"/>
                    <a:pt x="5" y="3868"/>
                    <a:pt x="4" y="3873"/>
                  </a:cubicBezTo>
                  <a:cubicBezTo>
                    <a:pt x="2" y="3892"/>
                    <a:pt x="2" y="3912"/>
                    <a:pt x="1" y="3930"/>
                  </a:cubicBezTo>
                  <a:lnTo>
                    <a:pt x="1" y="3946"/>
                  </a:lnTo>
                  <a:cubicBezTo>
                    <a:pt x="1" y="3965"/>
                    <a:pt x="2" y="3983"/>
                    <a:pt x="4" y="4001"/>
                  </a:cubicBezTo>
                  <a:cubicBezTo>
                    <a:pt x="4" y="4006"/>
                    <a:pt x="4" y="4011"/>
                    <a:pt x="4" y="4017"/>
                  </a:cubicBezTo>
                  <a:cubicBezTo>
                    <a:pt x="6" y="4035"/>
                    <a:pt x="9" y="4052"/>
                    <a:pt x="12" y="4070"/>
                  </a:cubicBezTo>
                  <a:cubicBezTo>
                    <a:pt x="13" y="4075"/>
                    <a:pt x="14" y="4081"/>
                    <a:pt x="14" y="4085"/>
                  </a:cubicBezTo>
                  <a:cubicBezTo>
                    <a:pt x="18" y="4102"/>
                    <a:pt x="22" y="4119"/>
                    <a:pt x="26" y="4136"/>
                  </a:cubicBezTo>
                  <a:cubicBezTo>
                    <a:pt x="27" y="4141"/>
                    <a:pt x="29" y="4146"/>
                    <a:pt x="30" y="4152"/>
                  </a:cubicBezTo>
                  <a:cubicBezTo>
                    <a:pt x="34" y="4168"/>
                    <a:pt x="40" y="4184"/>
                    <a:pt x="46" y="4201"/>
                  </a:cubicBezTo>
                  <a:cubicBezTo>
                    <a:pt x="47" y="4206"/>
                    <a:pt x="50" y="4210"/>
                    <a:pt x="52" y="4216"/>
                  </a:cubicBezTo>
                  <a:cubicBezTo>
                    <a:pt x="57" y="4231"/>
                    <a:pt x="65" y="4247"/>
                    <a:pt x="71" y="4263"/>
                  </a:cubicBezTo>
                  <a:cubicBezTo>
                    <a:pt x="73" y="4268"/>
                    <a:pt x="76" y="4272"/>
                    <a:pt x="78" y="4276"/>
                  </a:cubicBezTo>
                  <a:cubicBezTo>
                    <a:pt x="85" y="4292"/>
                    <a:pt x="94" y="4308"/>
                    <a:pt x="103" y="4323"/>
                  </a:cubicBezTo>
                  <a:lnTo>
                    <a:pt x="110" y="4337"/>
                  </a:lnTo>
                  <a:cubicBezTo>
                    <a:pt x="119" y="4351"/>
                    <a:pt x="129" y="4366"/>
                    <a:pt x="138" y="4381"/>
                  </a:cubicBezTo>
                  <a:cubicBezTo>
                    <a:pt x="140" y="4385"/>
                    <a:pt x="144" y="4390"/>
                    <a:pt x="147" y="4393"/>
                  </a:cubicBezTo>
                  <a:cubicBezTo>
                    <a:pt x="157" y="4408"/>
                    <a:pt x="167" y="4422"/>
                    <a:pt x="179" y="4437"/>
                  </a:cubicBezTo>
                  <a:lnTo>
                    <a:pt x="188" y="4448"/>
                  </a:lnTo>
                  <a:cubicBezTo>
                    <a:pt x="199" y="4461"/>
                    <a:pt x="212" y="4476"/>
                    <a:pt x="224" y="4490"/>
                  </a:cubicBezTo>
                  <a:cubicBezTo>
                    <a:pt x="227" y="4493"/>
                    <a:pt x="230" y="4497"/>
                    <a:pt x="233" y="4500"/>
                  </a:cubicBezTo>
                  <a:cubicBezTo>
                    <a:pt x="246" y="4514"/>
                    <a:pt x="260" y="4528"/>
                    <a:pt x="273" y="4542"/>
                  </a:cubicBezTo>
                  <a:lnTo>
                    <a:pt x="282" y="4550"/>
                  </a:lnTo>
                  <a:cubicBezTo>
                    <a:pt x="296" y="4564"/>
                    <a:pt x="311" y="4578"/>
                    <a:pt x="326" y="4591"/>
                  </a:cubicBezTo>
                  <a:lnTo>
                    <a:pt x="335" y="4597"/>
                  </a:lnTo>
                  <a:cubicBezTo>
                    <a:pt x="351" y="4611"/>
                    <a:pt x="367" y="4625"/>
                    <a:pt x="385" y="4638"/>
                  </a:cubicBezTo>
                  <a:cubicBezTo>
                    <a:pt x="386" y="4639"/>
                    <a:pt x="388" y="4642"/>
                    <a:pt x="390" y="4643"/>
                  </a:cubicBezTo>
                  <a:cubicBezTo>
                    <a:pt x="409" y="4656"/>
                    <a:pt x="426" y="4670"/>
                    <a:pt x="445" y="4683"/>
                  </a:cubicBezTo>
                  <a:cubicBezTo>
                    <a:pt x="446" y="4684"/>
                    <a:pt x="447" y="4684"/>
                    <a:pt x="447" y="4685"/>
                  </a:cubicBezTo>
                  <a:cubicBezTo>
                    <a:pt x="653" y="4829"/>
                    <a:pt x="911" y="4940"/>
                    <a:pt x="1180" y="5021"/>
                  </a:cubicBezTo>
                  <a:cubicBezTo>
                    <a:pt x="1181" y="5021"/>
                    <a:pt x="1181" y="5021"/>
                    <a:pt x="1183" y="5022"/>
                  </a:cubicBezTo>
                  <a:cubicBezTo>
                    <a:pt x="1206" y="5029"/>
                    <a:pt x="1230" y="5035"/>
                    <a:pt x="1255" y="5043"/>
                  </a:cubicBezTo>
                  <a:cubicBezTo>
                    <a:pt x="1258" y="5044"/>
                    <a:pt x="1263" y="5045"/>
                    <a:pt x="1266" y="5046"/>
                  </a:cubicBezTo>
                  <a:lnTo>
                    <a:pt x="1334" y="5063"/>
                  </a:lnTo>
                  <a:lnTo>
                    <a:pt x="1349" y="5068"/>
                  </a:lnTo>
                  <a:cubicBezTo>
                    <a:pt x="1371" y="5073"/>
                    <a:pt x="1392" y="5078"/>
                    <a:pt x="1414" y="5084"/>
                  </a:cubicBezTo>
                  <a:lnTo>
                    <a:pt x="1433" y="5088"/>
                  </a:lnTo>
                  <a:cubicBezTo>
                    <a:pt x="1454" y="5093"/>
                    <a:pt x="1474" y="5098"/>
                    <a:pt x="1495" y="5102"/>
                  </a:cubicBezTo>
                  <a:cubicBezTo>
                    <a:pt x="1503" y="5103"/>
                    <a:pt x="1510" y="5105"/>
                    <a:pt x="1517" y="5106"/>
                  </a:cubicBezTo>
                  <a:cubicBezTo>
                    <a:pt x="1537" y="5111"/>
                    <a:pt x="1557" y="5115"/>
                    <a:pt x="1577" y="5118"/>
                  </a:cubicBezTo>
                  <a:lnTo>
                    <a:pt x="1601" y="5124"/>
                  </a:lnTo>
                  <a:cubicBezTo>
                    <a:pt x="1619" y="5127"/>
                    <a:pt x="1639" y="5130"/>
                    <a:pt x="1657" y="5133"/>
                  </a:cubicBezTo>
                  <a:lnTo>
                    <a:pt x="1684" y="5138"/>
                  </a:lnTo>
                  <a:cubicBezTo>
                    <a:pt x="1701" y="5141"/>
                    <a:pt x="1720" y="5144"/>
                    <a:pt x="1738" y="5148"/>
                  </a:cubicBezTo>
                  <a:lnTo>
                    <a:pt x="1766" y="5152"/>
                  </a:lnTo>
                  <a:lnTo>
                    <a:pt x="1819" y="5159"/>
                  </a:lnTo>
                  <a:cubicBezTo>
                    <a:pt x="1828" y="5161"/>
                    <a:pt x="1838" y="5162"/>
                    <a:pt x="1847" y="5163"/>
                  </a:cubicBezTo>
                  <a:cubicBezTo>
                    <a:pt x="1865" y="5166"/>
                    <a:pt x="1881" y="5167"/>
                    <a:pt x="1897" y="5169"/>
                  </a:cubicBezTo>
                  <a:cubicBezTo>
                    <a:pt x="1908" y="5170"/>
                    <a:pt x="1918" y="5171"/>
                    <a:pt x="1928" y="5172"/>
                  </a:cubicBezTo>
                  <a:lnTo>
                    <a:pt x="1975" y="5178"/>
                  </a:lnTo>
                  <a:cubicBezTo>
                    <a:pt x="1985" y="5179"/>
                    <a:pt x="1996" y="5180"/>
                    <a:pt x="2006" y="5181"/>
                  </a:cubicBezTo>
                  <a:cubicBezTo>
                    <a:pt x="2021" y="5182"/>
                    <a:pt x="2037" y="5184"/>
                    <a:pt x="2053" y="5185"/>
                  </a:cubicBezTo>
                  <a:cubicBezTo>
                    <a:pt x="2063" y="5186"/>
                    <a:pt x="2072" y="5186"/>
                    <a:pt x="2083" y="5188"/>
                  </a:cubicBezTo>
                  <a:cubicBezTo>
                    <a:pt x="2097" y="5189"/>
                    <a:pt x="2112" y="5190"/>
                    <a:pt x="2126" y="5191"/>
                  </a:cubicBezTo>
                  <a:cubicBezTo>
                    <a:pt x="2137" y="5191"/>
                    <a:pt x="2148" y="5192"/>
                    <a:pt x="2159" y="5192"/>
                  </a:cubicBezTo>
                  <a:cubicBezTo>
                    <a:pt x="2172" y="5193"/>
                    <a:pt x="2186" y="5194"/>
                    <a:pt x="2199" y="5194"/>
                  </a:cubicBezTo>
                  <a:lnTo>
                    <a:pt x="2229" y="5195"/>
                  </a:lnTo>
                  <a:lnTo>
                    <a:pt x="2269" y="5196"/>
                  </a:lnTo>
                  <a:lnTo>
                    <a:pt x="2299" y="5197"/>
                  </a:lnTo>
                  <a:lnTo>
                    <a:pt x="2401" y="5197"/>
                  </a:lnTo>
                  <a:lnTo>
                    <a:pt x="2430" y="5196"/>
                  </a:lnTo>
                  <a:cubicBezTo>
                    <a:pt x="2440" y="5196"/>
                    <a:pt x="2451" y="5195"/>
                    <a:pt x="2461" y="5195"/>
                  </a:cubicBezTo>
                  <a:cubicBezTo>
                    <a:pt x="2472" y="5194"/>
                    <a:pt x="2481" y="5194"/>
                    <a:pt x="2491" y="5193"/>
                  </a:cubicBezTo>
                  <a:lnTo>
                    <a:pt x="2520" y="5191"/>
                  </a:lnTo>
                  <a:cubicBezTo>
                    <a:pt x="2528" y="5191"/>
                    <a:pt x="2538" y="5190"/>
                    <a:pt x="2547" y="5189"/>
                  </a:cubicBezTo>
                  <a:cubicBezTo>
                    <a:pt x="2555" y="5188"/>
                    <a:pt x="2565" y="5188"/>
                    <a:pt x="2574" y="5186"/>
                  </a:cubicBezTo>
                  <a:cubicBezTo>
                    <a:pt x="2581" y="5185"/>
                    <a:pt x="2591" y="5183"/>
                    <a:pt x="2599" y="5182"/>
                  </a:cubicBezTo>
                  <a:cubicBezTo>
                    <a:pt x="2607" y="5181"/>
                    <a:pt x="2615" y="5180"/>
                    <a:pt x="2623" y="5179"/>
                  </a:cubicBezTo>
                  <a:lnTo>
                    <a:pt x="3175" y="6610"/>
                  </a:lnTo>
                  <a:lnTo>
                    <a:pt x="3274" y="6562"/>
                  </a:lnTo>
                  <a:lnTo>
                    <a:pt x="2984" y="5692"/>
                  </a:lnTo>
                  <a:cubicBezTo>
                    <a:pt x="2986" y="5303"/>
                    <a:pt x="3043" y="4832"/>
                    <a:pt x="3137" y="4352"/>
                  </a:cubicBezTo>
                  <a:cubicBezTo>
                    <a:pt x="3318" y="4157"/>
                    <a:pt x="3547" y="3972"/>
                    <a:pt x="3755" y="3794"/>
                  </a:cubicBezTo>
                  <a:cubicBezTo>
                    <a:pt x="4129" y="3476"/>
                    <a:pt x="4374" y="3051"/>
                    <a:pt x="4215" y="2962"/>
                  </a:cubicBezTo>
                  <a:cubicBezTo>
                    <a:pt x="4176" y="2913"/>
                    <a:pt x="4131" y="2895"/>
                    <a:pt x="4082" y="2895"/>
                  </a:cubicBezTo>
                  <a:cubicBezTo>
                    <a:pt x="3921" y="2895"/>
                    <a:pt x="3712" y="3094"/>
                    <a:pt x="3494" y="3094"/>
                  </a:cubicBezTo>
                  <a:cubicBezTo>
                    <a:pt x="3483" y="3094"/>
                    <a:pt x="3472" y="3094"/>
                    <a:pt x="3460" y="3092"/>
                  </a:cubicBezTo>
                  <a:cubicBezTo>
                    <a:pt x="3460" y="3092"/>
                    <a:pt x="3459" y="3092"/>
                    <a:pt x="3458" y="3092"/>
                  </a:cubicBezTo>
                  <a:cubicBezTo>
                    <a:pt x="3252" y="3092"/>
                    <a:pt x="4033" y="2390"/>
                    <a:pt x="4433" y="1991"/>
                  </a:cubicBezTo>
                  <a:cubicBezTo>
                    <a:pt x="4740" y="1695"/>
                    <a:pt x="4846" y="1513"/>
                    <a:pt x="4845" y="1403"/>
                  </a:cubicBezTo>
                  <a:cubicBezTo>
                    <a:pt x="4893" y="1262"/>
                    <a:pt x="4866" y="1157"/>
                    <a:pt x="4704" y="1157"/>
                  </a:cubicBezTo>
                  <a:cubicBezTo>
                    <a:pt x="4619" y="1157"/>
                    <a:pt x="4498" y="1186"/>
                    <a:pt x="4331" y="1253"/>
                  </a:cubicBezTo>
                  <a:cubicBezTo>
                    <a:pt x="4874" y="807"/>
                    <a:pt x="4902" y="559"/>
                    <a:pt x="4563" y="559"/>
                  </a:cubicBezTo>
                  <a:cubicBezTo>
                    <a:pt x="4256" y="559"/>
                    <a:pt x="3649" y="763"/>
                    <a:pt x="2854" y="1210"/>
                  </a:cubicBezTo>
                  <a:cubicBezTo>
                    <a:pt x="3031" y="1029"/>
                    <a:pt x="3212" y="768"/>
                    <a:pt x="3009" y="768"/>
                  </a:cubicBezTo>
                  <a:cubicBezTo>
                    <a:pt x="2938" y="768"/>
                    <a:pt x="2820" y="800"/>
                    <a:pt x="2638" y="878"/>
                  </a:cubicBezTo>
                  <a:cubicBezTo>
                    <a:pt x="3270" y="463"/>
                    <a:pt x="3444" y="0"/>
                    <a:pt x="30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3"/>
            <p:cNvSpPr/>
            <p:nvPr/>
          </p:nvSpPr>
          <p:spPr>
            <a:xfrm>
              <a:off x="4943366" y="3744379"/>
              <a:ext cx="476981" cy="589333"/>
            </a:xfrm>
            <a:custGeom>
              <a:avLst/>
              <a:gdLst/>
              <a:ahLst/>
              <a:cxnLst/>
              <a:rect l="l" t="t" r="r" b="b"/>
              <a:pathLst>
                <a:path w="8321" h="10281" extrusionOk="0">
                  <a:moveTo>
                    <a:pt x="2837" y="1640"/>
                  </a:moveTo>
                  <a:lnTo>
                    <a:pt x="2837" y="1640"/>
                  </a:lnTo>
                  <a:cubicBezTo>
                    <a:pt x="2625" y="1712"/>
                    <a:pt x="2466" y="1776"/>
                    <a:pt x="2466" y="1776"/>
                  </a:cubicBezTo>
                  <a:cubicBezTo>
                    <a:pt x="2523" y="1754"/>
                    <a:pt x="2574" y="1729"/>
                    <a:pt x="2626" y="1705"/>
                  </a:cubicBezTo>
                  <a:cubicBezTo>
                    <a:pt x="2699" y="1681"/>
                    <a:pt x="2769" y="1659"/>
                    <a:pt x="2837" y="1640"/>
                  </a:cubicBezTo>
                  <a:close/>
                  <a:moveTo>
                    <a:pt x="6432" y="6973"/>
                  </a:moveTo>
                  <a:cubicBezTo>
                    <a:pt x="6610" y="7580"/>
                    <a:pt x="6806" y="8176"/>
                    <a:pt x="7012" y="8655"/>
                  </a:cubicBezTo>
                  <a:lnTo>
                    <a:pt x="6439" y="7976"/>
                  </a:lnTo>
                  <a:lnTo>
                    <a:pt x="6440" y="7975"/>
                  </a:lnTo>
                  <a:cubicBezTo>
                    <a:pt x="6445" y="7973"/>
                    <a:pt x="6451" y="7970"/>
                    <a:pt x="6454" y="7967"/>
                  </a:cubicBezTo>
                  <a:cubicBezTo>
                    <a:pt x="6465" y="7961"/>
                    <a:pt x="6475" y="7953"/>
                    <a:pt x="6483" y="7945"/>
                  </a:cubicBezTo>
                  <a:cubicBezTo>
                    <a:pt x="6447" y="7892"/>
                    <a:pt x="6415" y="7837"/>
                    <a:pt x="6388" y="7778"/>
                  </a:cubicBezTo>
                  <a:cubicBezTo>
                    <a:pt x="6387" y="7773"/>
                    <a:pt x="6385" y="7768"/>
                    <a:pt x="6384" y="7763"/>
                  </a:cubicBezTo>
                  <a:cubicBezTo>
                    <a:pt x="6361" y="7712"/>
                    <a:pt x="6344" y="7660"/>
                    <a:pt x="6331" y="7606"/>
                  </a:cubicBezTo>
                  <a:cubicBezTo>
                    <a:pt x="6280" y="7388"/>
                    <a:pt x="6327" y="7177"/>
                    <a:pt x="6432" y="6973"/>
                  </a:cubicBezTo>
                  <a:close/>
                  <a:moveTo>
                    <a:pt x="3394" y="0"/>
                  </a:moveTo>
                  <a:cubicBezTo>
                    <a:pt x="3300" y="0"/>
                    <a:pt x="3195" y="11"/>
                    <a:pt x="3079" y="32"/>
                  </a:cubicBezTo>
                  <a:cubicBezTo>
                    <a:pt x="3078" y="32"/>
                    <a:pt x="3077" y="32"/>
                    <a:pt x="3076" y="34"/>
                  </a:cubicBezTo>
                  <a:cubicBezTo>
                    <a:pt x="3027" y="42"/>
                    <a:pt x="2979" y="53"/>
                    <a:pt x="2927" y="66"/>
                  </a:cubicBezTo>
                  <a:lnTo>
                    <a:pt x="2915" y="70"/>
                  </a:lnTo>
                  <a:cubicBezTo>
                    <a:pt x="2865" y="82"/>
                    <a:pt x="2815" y="97"/>
                    <a:pt x="2765" y="112"/>
                  </a:cubicBezTo>
                  <a:cubicBezTo>
                    <a:pt x="2756" y="116"/>
                    <a:pt x="2746" y="119"/>
                    <a:pt x="2738" y="122"/>
                  </a:cubicBezTo>
                  <a:cubicBezTo>
                    <a:pt x="2689" y="137"/>
                    <a:pt x="2640" y="155"/>
                    <a:pt x="2588" y="173"/>
                  </a:cubicBezTo>
                  <a:cubicBezTo>
                    <a:pt x="2573" y="180"/>
                    <a:pt x="2558" y="186"/>
                    <a:pt x="2542" y="191"/>
                  </a:cubicBezTo>
                  <a:cubicBezTo>
                    <a:pt x="2495" y="210"/>
                    <a:pt x="2448" y="227"/>
                    <a:pt x="2400" y="249"/>
                  </a:cubicBezTo>
                  <a:cubicBezTo>
                    <a:pt x="2377" y="258"/>
                    <a:pt x="2353" y="269"/>
                    <a:pt x="2329" y="280"/>
                  </a:cubicBezTo>
                  <a:cubicBezTo>
                    <a:pt x="2286" y="300"/>
                    <a:pt x="2244" y="318"/>
                    <a:pt x="2199" y="340"/>
                  </a:cubicBezTo>
                  <a:cubicBezTo>
                    <a:pt x="2163" y="356"/>
                    <a:pt x="2125" y="376"/>
                    <a:pt x="2088" y="395"/>
                  </a:cubicBezTo>
                  <a:cubicBezTo>
                    <a:pt x="2053" y="412"/>
                    <a:pt x="2020" y="428"/>
                    <a:pt x="1984" y="447"/>
                  </a:cubicBezTo>
                  <a:cubicBezTo>
                    <a:pt x="1910" y="485"/>
                    <a:pt x="1834" y="528"/>
                    <a:pt x="1756" y="572"/>
                  </a:cubicBezTo>
                  <a:cubicBezTo>
                    <a:pt x="1678" y="616"/>
                    <a:pt x="1604" y="662"/>
                    <a:pt x="1531" y="706"/>
                  </a:cubicBezTo>
                  <a:cubicBezTo>
                    <a:pt x="1508" y="720"/>
                    <a:pt x="1487" y="735"/>
                    <a:pt x="1465" y="749"/>
                  </a:cubicBezTo>
                  <a:cubicBezTo>
                    <a:pt x="1417" y="779"/>
                    <a:pt x="1369" y="810"/>
                    <a:pt x="1324" y="841"/>
                  </a:cubicBezTo>
                  <a:cubicBezTo>
                    <a:pt x="1299" y="857"/>
                    <a:pt x="1275" y="875"/>
                    <a:pt x="1251" y="891"/>
                  </a:cubicBezTo>
                  <a:cubicBezTo>
                    <a:pt x="1210" y="919"/>
                    <a:pt x="1170" y="947"/>
                    <a:pt x="1132" y="975"/>
                  </a:cubicBezTo>
                  <a:cubicBezTo>
                    <a:pt x="1108" y="994"/>
                    <a:pt x="1085" y="1011"/>
                    <a:pt x="1061" y="1029"/>
                  </a:cubicBezTo>
                  <a:cubicBezTo>
                    <a:pt x="1026" y="1056"/>
                    <a:pt x="991" y="1083"/>
                    <a:pt x="958" y="1109"/>
                  </a:cubicBezTo>
                  <a:cubicBezTo>
                    <a:pt x="934" y="1128"/>
                    <a:pt x="913" y="1146"/>
                    <a:pt x="890" y="1165"/>
                  </a:cubicBezTo>
                  <a:cubicBezTo>
                    <a:pt x="859" y="1191"/>
                    <a:pt x="829" y="1217"/>
                    <a:pt x="798" y="1243"/>
                  </a:cubicBezTo>
                  <a:cubicBezTo>
                    <a:pt x="778" y="1263"/>
                    <a:pt x="757" y="1281"/>
                    <a:pt x="737" y="1301"/>
                  </a:cubicBezTo>
                  <a:cubicBezTo>
                    <a:pt x="709" y="1325"/>
                    <a:pt x="681" y="1351"/>
                    <a:pt x="656" y="1377"/>
                  </a:cubicBezTo>
                  <a:cubicBezTo>
                    <a:pt x="636" y="1397"/>
                    <a:pt x="617" y="1415"/>
                    <a:pt x="598" y="1435"/>
                  </a:cubicBezTo>
                  <a:cubicBezTo>
                    <a:pt x="574" y="1461"/>
                    <a:pt x="551" y="1485"/>
                    <a:pt x="528" y="1510"/>
                  </a:cubicBezTo>
                  <a:cubicBezTo>
                    <a:pt x="510" y="1530"/>
                    <a:pt x="492" y="1549"/>
                    <a:pt x="476" y="1569"/>
                  </a:cubicBezTo>
                  <a:cubicBezTo>
                    <a:pt x="454" y="1594"/>
                    <a:pt x="434" y="1618"/>
                    <a:pt x="414" y="1643"/>
                  </a:cubicBezTo>
                  <a:cubicBezTo>
                    <a:pt x="399" y="1663"/>
                    <a:pt x="384" y="1682"/>
                    <a:pt x="369" y="1701"/>
                  </a:cubicBezTo>
                  <a:cubicBezTo>
                    <a:pt x="351" y="1726"/>
                    <a:pt x="333" y="1751"/>
                    <a:pt x="315" y="1776"/>
                  </a:cubicBezTo>
                  <a:cubicBezTo>
                    <a:pt x="302" y="1795"/>
                    <a:pt x="289" y="1814"/>
                    <a:pt x="277" y="1834"/>
                  </a:cubicBezTo>
                  <a:cubicBezTo>
                    <a:pt x="261" y="1857"/>
                    <a:pt x="246" y="1882"/>
                    <a:pt x="231" y="1907"/>
                  </a:cubicBezTo>
                  <a:cubicBezTo>
                    <a:pt x="220" y="1926"/>
                    <a:pt x="208" y="1945"/>
                    <a:pt x="198" y="1964"/>
                  </a:cubicBezTo>
                  <a:cubicBezTo>
                    <a:pt x="185" y="1989"/>
                    <a:pt x="172" y="2013"/>
                    <a:pt x="160" y="2038"/>
                  </a:cubicBezTo>
                  <a:cubicBezTo>
                    <a:pt x="151" y="2056"/>
                    <a:pt x="141" y="2076"/>
                    <a:pt x="133" y="2094"/>
                  </a:cubicBezTo>
                  <a:cubicBezTo>
                    <a:pt x="122" y="2119"/>
                    <a:pt x="112" y="2144"/>
                    <a:pt x="102" y="2170"/>
                  </a:cubicBezTo>
                  <a:cubicBezTo>
                    <a:pt x="96" y="2187"/>
                    <a:pt x="89" y="2204"/>
                    <a:pt x="82" y="2222"/>
                  </a:cubicBezTo>
                  <a:cubicBezTo>
                    <a:pt x="73" y="2249"/>
                    <a:pt x="65" y="2275"/>
                    <a:pt x="57" y="2302"/>
                  </a:cubicBezTo>
                  <a:cubicBezTo>
                    <a:pt x="52" y="2318"/>
                    <a:pt x="47" y="2334"/>
                    <a:pt x="44" y="2349"/>
                  </a:cubicBezTo>
                  <a:cubicBezTo>
                    <a:pt x="34" y="2385"/>
                    <a:pt x="27" y="2419"/>
                    <a:pt x="21" y="2455"/>
                  </a:cubicBezTo>
                  <a:cubicBezTo>
                    <a:pt x="18" y="2477"/>
                    <a:pt x="14" y="2498"/>
                    <a:pt x="12" y="2520"/>
                  </a:cubicBezTo>
                  <a:cubicBezTo>
                    <a:pt x="9" y="2545"/>
                    <a:pt x="6" y="2571"/>
                    <a:pt x="3" y="2596"/>
                  </a:cubicBezTo>
                  <a:cubicBezTo>
                    <a:pt x="2" y="2616"/>
                    <a:pt x="3" y="2637"/>
                    <a:pt x="2" y="2657"/>
                  </a:cubicBezTo>
                  <a:cubicBezTo>
                    <a:pt x="2" y="2678"/>
                    <a:pt x="0" y="2697"/>
                    <a:pt x="0" y="2718"/>
                  </a:cubicBezTo>
                  <a:cubicBezTo>
                    <a:pt x="2" y="2737"/>
                    <a:pt x="4" y="2760"/>
                    <a:pt x="5" y="2782"/>
                  </a:cubicBezTo>
                  <a:cubicBezTo>
                    <a:pt x="6" y="2800"/>
                    <a:pt x="8" y="2818"/>
                    <a:pt x="9" y="2837"/>
                  </a:cubicBezTo>
                  <a:cubicBezTo>
                    <a:pt x="12" y="2858"/>
                    <a:pt x="16" y="2880"/>
                    <a:pt x="19" y="2902"/>
                  </a:cubicBezTo>
                  <a:cubicBezTo>
                    <a:pt x="22" y="2919"/>
                    <a:pt x="25" y="2937"/>
                    <a:pt x="29" y="2955"/>
                  </a:cubicBezTo>
                  <a:cubicBezTo>
                    <a:pt x="33" y="2976"/>
                    <a:pt x="39" y="2998"/>
                    <a:pt x="45" y="3020"/>
                  </a:cubicBezTo>
                  <a:cubicBezTo>
                    <a:pt x="49" y="3037"/>
                    <a:pt x="53" y="3053"/>
                    <a:pt x="58" y="3070"/>
                  </a:cubicBezTo>
                  <a:cubicBezTo>
                    <a:pt x="64" y="3092"/>
                    <a:pt x="72" y="3113"/>
                    <a:pt x="80" y="3135"/>
                  </a:cubicBezTo>
                  <a:cubicBezTo>
                    <a:pt x="86" y="3151"/>
                    <a:pt x="91" y="3168"/>
                    <a:pt x="98" y="3183"/>
                  </a:cubicBezTo>
                  <a:cubicBezTo>
                    <a:pt x="106" y="3204"/>
                    <a:pt x="116" y="3227"/>
                    <a:pt x="125" y="3249"/>
                  </a:cubicBezTo>
                  <a:cubicBezTo>
                    <a:pt x="131" y="3264"/>
                    <a:pt x="139" y="3278"/>
                    <a:pt x="146" y="3293"/>
                  </a:cubicBezTo>
                  <a:cubicBezTo>
                    <a:pt x="157" y="3316"/>
                    <a:pt x="168" y="3337"/>
                    <a:pt x="180" y="3359"/>
                  </a:cubicBezTo>
                  <a:cubicBezTo>
                    <a:pt x="187" y="3373"/>
                    <a:pt x="195" y="3386"/>
                    <a:pt x="204" y="3400"/>
                  </a:cubicBezTo>
                  <a:cubicBezTo>
                    <a:pt x="217" y="3423"/>
                    <a:pt x="230" y="3444"/>
                    <a:pt x="245" y="3467"/>
                  </a:cubicBezTo>
                  <a:cubicBezTo>
                    <a:pt x="252" y="3480"/>
                    <a:pt x="261" y="3492"/>
                    <a:pt x="270" y="3505"/>
                  </a:cubicBezTo>
                  <a:cubicBezTo>
                    <a:pt x="285" y="3528"/>
                    <a:pt x="301" y="3550"/>
                    <a:pt x="317" y="3572"/>
                  </a:cubicBezTo>
                  <a:cubicBezTo>
                    <a:pt x="326" y="3584"/>
                    <a:pt x="334" y="3595"/>
                    <a:pt x="343" y="3605"/>
                  </a:cubicBezTo>
                  <a:cubicBezTo>
                    <a:pt x="361" y="3628"/>
                    <a:pt x="379" y="3652"/>
                    <a:pt x="398" y="3675"/>
                  </a:cubicBezTo>
                  <a:cubicBezTo>
                    <a:pt x="407" y="3683"/>
                    <a:pt x="414" y="3692"/>
                    <a:pt x="422" y="3702"/>
                  </a:cubicBezTo>
                  <a:cubicBezTo>
                    <a:pt x="444" y="3725"/>
                    <a:pt x="466" y="3750"/>
                    <a:pt x="489" y="3774"/>
                  </a:cubicBezTo>
                  <a:cubicBezTo>
                    <a:pt x="493" y="3779"/>
                    <a:pt x="500" y="3785"/>
                    <a:pt x="504" y="3790"/>
                  </a:cubicBezTo>
                  <a:cubicBezTo>
                    <a:pt x="629" y="3916"/>
                    <a:pt x="764" y="4029"/>
                    <a:pt x="909" y="4131"/>
                  </a:cubicBezTo>
                  <a:cubicBezTo>
                    <a:pt x="877" y="4169"/>
                    <a:pt x="848" y="4209"/>
                    <a:pt x="818" y="4249"/>
                  </a:cubicBezTo>
                  <a:cubicBezTo>
                    <a:pt x="517" y="4602"/>
                    <a:pt x="337" y="4926"/>
                    <a:pt x="254" y="5225"/>
                  </a:cubicBezTo>
                  <a:cubicBezTo>
                    <a:pt x="253" y="5227"/>
                    <a:pt x="253" y="5229"/>
                    <a:pt x="252" y="5231"/>
                  </a:cubicBezTo>
                  <a:cubicBezTo>
                    <a:pt x="242" y="5272"/>
                    <a:pt x="233" y="5312"/>
                    <a:pt x="224" y="5353"/>
                  </a:cubicBezTo>
                  <a:cubicBezTo>
                    <a:pt x="224" y="5358"/>
                    <a:pt x="223" y="5363"/>
                    <a:pt x="222" y="5369"/>
                  </a:cubicBezTo>
                  <a:cubicBezTo>
                    <a:pt x="216" y="5406"/>
                    <a:pt x="211" y="5443"/>
                    <a:pt x="208" y="5480"/>
                  </a:cubicBezTo>
                  <a:cubicBezTo>
                    <a:pt x="208" y="5487"/>
                    <a:pt x="206" y="5494"/>
                    <a:pt x="206" y="5500"/>
                  </a:cubicBezTo>
                  <a:cubicBezTo>
                    <a:pt x="203" y="5536"/>
                    <a:pt x="203" y="5572"/>
                    <a:pt x="203" y="5606"/>
                  </a:cubicBezTo>
                  <a:lnTo>
                    <a:pt x="203" y="5629"/>
                  </a:lnTo>
                  <a:cubicBezTo>
                    <a:pt x="203" y="5663"/>
                    <a:pt x="206" y="5696"/>
                    <a:pt x="209" y="5729"/>
                  </a:cubicBezTo>
                  <a:cubicBezTo>
                    <a:pt x="210" y="5737"/>
                    <a:pt x="210" y="5746"/>
                    <a:pt x="211" y="5753"/>
                  </a:cubicBezTo>
                  <a:cubicBezTo>
                    <a:pt x="214" y="5786"/>
                    <a:pt x="221" y="5817"/>
                    <a:pt x="227" y="5849"/>
                  </a:cubicBezTo>
                  <a:cubicBezTo>
                    <a:pt x="230" y="5857"/>
                    <a:pt x="231" y="5866"/>
                    <a:pt x="233" y="5874"/>
                  </a:cubicBezTo>
                  <a:cubicBezTo>
                    <a:pt x="239" y="5906"/>
                    <a:pt x="248" y="5936"/>
                    <a:pt x="258" y="5966"/>
                  </a:cubicBezTo>
                  <a:cubicBezTo>
                    <a:pt x="261" y="5975"/>
                    <a:pt x="263" y="5984"/>
                    <a:pt x="265" y="5992"/>
                  </a:cubicBezTo>
                  <a:cubicBezTo>
                    <a:pt x="275" y="6021"/>
                    <a:pt x="287" y="6051"/>
                    <a:pt x="300" y="6080"/>
                  </a:cubicBezTo>
                  <a:cubicBezTo>
                    <a:pt x="303" y="6089"/>
                    <a:pt x="306" y="6097"/>
                    <a:pt x="311" y="6106"/>
                  </a:cubicBezTo>
                  <a:cubicBezTo>
                    <a:pt x="323" y="6134"/>
                    <a:pt x="337" y="6162"/>
                    <a:pt x="352" y="6190"/>
                  </a:cubicBezTo>
                  <a:cubicBezTo>
                    <a:pt x="356" y="6199"/>
                    <a:pt x="360" y="6207"/>
                    <a:pt x="366" y="6216"/>
                  </a:cubicBezTo>
                  <a:cubicBezTo>
                    <a:pt x="381" y="6243"/>
                    <a:pt x="397" y="6271"/>
                    <a:pt x="414" y="6297"/>
                  </a:cubicBezTo>
                  <a:cubicBezTo>
                    <a:pt x="420" y="6306"/>
                    <a:pt x="425" y="6314"/>
                    <a:pt x="431" y="6322"/>
                  </a:cubicBezTo>
                  <a:cubicBezTo>
                    <a:pt x="448" y="6349"/>
                    <a:pt x="466" y="6375"/>
                    <a:pt x="487" y="6401"/>
                  </a:cubicBezTo>
                  <a:cubicBezTo>
                    <a:pt x="492" y="6410"/>
                    <a:pt x="499" y="6417"/>
                    <a:pt x="505" y="6425"/>
                  </a:cubicBezTo>
                  <a:cubicBezTo>
                    <a:pt x="525" y="6452"/>
                    <a:pt x="546" y="6477"/>
                    <a:pt x="568" y="6503"/>
                  </a:cubicBezTo>
                  <a:cubicBezTo>
                    <a:pt x="576" y="6509"/>
                    <a:pt x="582" y="6518"/>
                    <a:pt x="589" y="6525"/>
                  </a:cubicBezTo>
                  <a:cubicBezTo>
                    <a:pt x="612" y="6550"/>
                    <a:pt x="635" y="6575"/>
                    <a:pt x="660" y="6599"/>
                  </a:cubicBezTo>
                  <a:cubicBezTo>
                    <a:pt x="666" y="6606"/>
                    <a:pt x="674" y="6614"/>
                    <a:pt x="681" y="6620"/>
                  </a:cubicBezTo>
                  <a:cubicBezTo>
                    <a:pt x="706" y="6645"/>
                    <a:pt x="732" y="6669"/>
                    <a:pt x="759" y="6693"/>
                  </a:cubicBezTo>
                  <a:cubicBezTo>
                    <a:pt x="767" y="6699"/>
                    <a:pt x="774" y="6707"/>
                    <a:pt x="782" y="6713"/>
                  </a:cubicBezTo>
                  <a:cubicBezTo>
                    <a:pt x="810" y="6737"/>
                    <a:pt x="838" y="6760"/>
                    <a:pt x="866" y="6784"/>
                  </a:cubicBezTo>
                  <a:lnTo>
                    <a:pt x="891" y="6802"/>
                  </a:lnTo>
                  <a:cubicBezTo>
                    <a:pt x="920" y="6825"/>
                    <a:pt x="952" y="6847"/>
                    <a:pt x="982" y="6870"/>
                  </a:cubicBezTo>
                  <a:cubicBezTo>
                    <a:pt x="990" y="6877"/>
                    <a:pt x="998" y="6882"/>
                    <a:pt x="1007" y="6887"/>
                  </a:cubicBezTo>
                  <a:cubicBezTo>
                    <a:pt x="1038" y="6910"/>
                    <a:pt x="1072" y="6932"/>
                    <a:pt x="1105" y="6954"/>
                  </a:cubicBezTo>
                  <a:cubicBezTo>
                    <a:pt x="1113" y="6960"/>
                    <a:pt x="1120" y="6964"/>
                    <a:pt x="1129" y="6970"/>
                  </a:cubicBezTo>
                  <a:cubicBezTo>
                    <a:pt x="1164" y="6991"/>
                    <a:pt x="1198" y="7014"/>
                    <a:pt x="1234" y="7034"/>
                  </a:cubicBezTo>
                  <a:lnTo>
                    <a:pt x="1256" y="7047"/>
                  </a:lnTo>
                  <a:cubicBezTo>
                    <a:pt x="1292" y="7069"/>
                    <a:pt x="1331" y="7091"/>
                    <a:pt x="1370" y="7112"/>
                  </a:cubicBezTo>
                  <a:cubicBezTo>
                    <a:pt x="1377" y="7116"/>
                    <a:pt x="1382" y="7119"/>
                    <a:pt x="1388" y="7122"/>
                  </a:cubicBezTo>
                  <a:cubicBezTo>
                    <a:pt x="1428" y="7144"/>
                    <a:pt x="1470" y="7165"/>
                    <a:pt x="1512" y="7186"/>
                  </a:cubicBezTo>
                  <a:cubicBezTo>
                    <a:pt x="1516" y="7188"/>
                    <a:pt x="1520" y="7191"/>
                    <a:pt x="1525" y="7193"/>
                  </a:cubicBezTo>
                  <a:cubicBezTo>
                    <a:pt x="1569" y="7215"/>
                    <a:pt x="1613" y="7237"/>
                    <a:pt x="1659" y="7257"/>
                  </a:cubicBezTo>
                  <a:lnTo>
                    <a:pt x="1664" y="7260"/>
                  </a:lnTo>
                  <a:cubicBezTo>
                    <a:pt x="2153" y="7486"/>
                    <a:pt x="2718" y="7661"/>
                    <a:pt x="3287" y="7790"/>
                  </a:cubicBezTo>
                  <a:cubicBezTo>
                    <a:pt x="3289" y="7791"/>
                    <a:pt x="3290" y="7791"/>
                    <a:pt x="3292" y="7792"/>
                  </a:cubicBezTo>
                  <a:cubicBezTo>
                    <a:pt x="3342" y="7803"/>
                    <a:pt x="3393" y="7814"/>
                    <a:pt x="3444" y="7825"/>
                  </a:cubicBezTo>
                  <a:cubicBezTo>
                    <a:pt x="3451" y="7827"/>
                    <a:pt x="3459" y="7829"/>
                    <a:pt x="3466" y="7830"/>
                  </a:cubicBezTo>
                  <a:cubicBezTo>
                    <a:pt x="3514" y="7840"/>
                    <a:pt x="3561" y="7850"/>
                    <a:pt x="3608" y="7858"/>
                  </a:cubicBezTo>
                  <a:cubicBezTo>
                    <a:pt x="3619" y="7860"/>
                    <a:pt x="3629" y="7863"/>
                    <a:pt x="3640" y="7866"/>
                  </a:cubicBezTo>
                  <a:lnTo>
                    <a:pt x="3773" y="7891"/>
                  </a:lnTo>
                  <a:cubicBezTo>
                    <a:pt x="3787" y="7893"/>
                    <a:pt x="3800" y="7895"/>
                    <a:pt x="3814" y="7897"/>
                  </a:cubicBezTo>
                  <a:cubicBezTo>
                    <a:pt x="3857" y="7906"/>
                    <a:pt x="3899" y="7912"/>
                    <a:pt x="3941" y="7920"/>
                  </a:cubicBezTo>
                  <a:cubicBezTo>
                    <a:pt x="3956" y="7922"/>
                    <a:pt x="3971" y="7925"/>
                    <a:pt x="3985" y="7927"/>
                  </a:cubicBezTo>
                  <a:cubicBezTo>
                    <a:pt x="4026" y="7934"/>
                    <a:pt x="4066" y="7940"/>
                    <a:pt x="4106" y="7946"/>
                  </a:cubicBezTo>
                  <a:cubicBezTo>
                    <a:pt x="4124" y="7949"/>
                    <a:pt x="4140" y="7952"/>
                    <a:pt x="4157" y="7954"/>
                  </a:cubicBezTo>
                  <a:cubicBezTo>
                    <a:pt x="4195" y="7960"/>
                    <a:pt x="4233" y="7965"/>
                    <a:pt x="4271" y="7971"/>
                  </a:cubicBezTo>
                  <a:cubicBezTo>
                    <a:pt x="4290" y="7974"/>
                    <a:pt x="4307" y="7976"/>
                    <a:pt x="4325" y="7978"/>
                  </a:cubicBezTo>
                  <a:cubicBezTo>
                    <a:pt x="4361" y="7984"/>
                    <a:pt x="4397" y="7988"/>
                    <a:pt x="4433" y="7992"/>
                  </a:cubicBezTo>
                  <a:lnTo>
                    <a:pt x="4490" y="7999"/>
                  </a:lnTo>
                  <a:lnTo>
                    <a:pt x="4596" y="8012"/>
                  </a:lnTo>
                  <a:lnTo>
                    <a:pt x="4653" y="8018"/>
                  </a:lnTo>
                  <a:cubicBezTo>
                    <a:pt x="4686" y="8021"/>
                    <a:pt x="4718" y="8025"/>
                    <a:pt x="4752" y="8028"/>
                  </a:cubicBezTo>
                  <a:cubicBezTo>
                    <a:pt x="4772" y="8030"/>
                    <a:pt x="4793" y="8032"/>
                    <a:pt x="4813" y="8034"/>
                  </a:cubicBezTo>
                  <a:cubicBezTo>
                    <a:pt x="4845" y="8037"/>
                    <a:pt x="4876" y="8040"/>
                    <a:pt x="4905" y="8042"/>
                  </a:cubicBezTo>
                  <a:cubicBezTo>
                    <a:pt x="4926" y="8044"/>
                    <a:pt x="4946" y="8045"/>
                    <a:pt x="4967" y="8047"/>
                  </a:cubicBezTo>
                  <a:cubicBezTo>
                    <a:pt x="4997" y="8050"/>
                    <a:pt x="5027" y="8053"/>
                    <a:pt x="5058" y="8054"/>
                  </a:cubicBezTo>
                  <a:cubicBezTo>
                    <a:pt x="5077" y="8056"/>
                    <a:pt x="5096" y="8057"/>
                    <a:pt x="5117" y="8058"/>
                  </a:cubicBezTo>
                  <a:cubicBezTo>
                    <a:pt x="5145" y="8060"/>
                    <a:pt x="5174" y="8061"/>
                    <a:pt x="5202" y="8064"/>
                  </a:cubicBezTo>
                  <a:lnTo>
                    <a:pt x="5264" y="8067"/>
                  </a:lnTo>
                  <a:cubicBezTo>
                    <a:pt x="5290" y="8068"/>
                    <a:pt x="5317" y="8069"/>
                    <a:pt x="5343" y="8070"/>
                  </a:cubicBezTo>
                  <a:lnTo>
                    <a:pt x="5401" y="8072"/>
                  </a:lnTo>
                  <a:cubicBezTo>
                    <a:pt x="5427" y="8073"/>
                    <a:pt x="5453" y="8074"/>
                    <a:pt x="5478" y="8074"/>
                  </a:cubicBezTo>
                  <a:lnTo>
                    <a:pt x="5535" y="8075"/>
                  </a:lnTo>
                  <a:cubicBezTo>
                    <a:pt x="5559" y="8075"/>
                    <a:pt x="5584" y="8075"/>
                    <a:pt x="5607" y="8077"/>
                  </a:cubicBezTo>
                  <a:lnTo>
                    <a:pt x="5729" y="8077"/>
                  </a:lnTo>
                  <a:cubicBezTo>
                    <a:pt x="5747" y="8077"/>
                    <a:pt x="5766" y="8075"/>
                    <a:pt x="5783" y="8075"/>
                  </a:cubicBezTo>
                  <a:lnTo>
                    <a:pt x="5842" y="8073"/>
                  </a:lnTo>
                  <a:lnTo>
                    <a:pt x="5896" y="8071"/>
                  </a:lnTo>
                  <a:cubicBezTo>
                    <a:pt x="5915" y="8070"/>
                    <a:pt x="5933" y="8069"/>
                    <a:pt x="5950" y="8068"/>
                  </a:cubicBezTo>
                  <a:cubicBezTo>
                    <a:pt x="5968" y="8067"/>
                    <a:pt x="5983" y="8066"/>
                    <a:pt x="6000" y="8065"/>
                  </a:cubicBezTo>
                  <a:cubicBezTo>
                    <a:pt x="6016" y="8064"/>
                    <a:pt x="6034" y="8062"/>
                    <a:pt x="6050" y="8060"/>
                  </a:cubicBezTo>
                  <a:cubicBezTo>
                    <a:pt x="6066" y="8059"/>
                    <a:pt x="6081" y="8057"/>
                    <a:pt x="6096" y="8056"/>
                  </a:cubicBezTo>
                  <a:cubicBezTo>
                    <a:pt x="6110" y="8054"/>
                    <a:pt x="6126" y="8053"/>
                    <a:pt x="6140" y="8051"/>
                  </a:cubicBezTo>
                  <a:lnTo>
                    <a:pt x="8164" y="10281"/>
                  </a:lnTo>
                  <a:lnTo>
                    <a:pt x="8320" y="10207"/>
                  </a:lnTo>
                  <a:lnTo>
                    <a:pt x="7175" y="8852"/>
                  </a:lnTo>
                  <a:cubicBezTo>
                    <a:pt x="6914" y="8247"/>
                    <a:pt x="6701" y="7514"/>
                    <a:pt x="6553" y="6768"/>
                  </a:cubicBezTo>
                  <a:cubicBezTo>
                    <a:pt x="6763" y="6468"/>
                    <a:pt x="7074" y="6183"/>
                    <a:pt x="7350" y="5909"/>
                  </a:cubicBezTo>
                  <a:cubicBezTo>
                    <a:pt x="7846" y="5417"/>
                    <a:pt x="8021" y="4760"/>
                    <a:pt x="7659" y="4619"/>
                  </a:cubicBezTo>
                  <a:cubicBezTo>
                    <a:pt x="7550" y="4543"/>
                    <a:pt x="7451" y="4513"/>
                    <a:pt x="7357" y="4513"/>
                  </a:cubicBezTo>
                  <a:cubicBezTo>
                    <a:pt x="7053" y="4513"/>
                    <a:pt x="6793" y="4817"/>
                    <a:pt x="6382" y="4817"/>
                  </a:cubicBezTo>
                  <a:cubicBezTo>
                    <a:pt x="6359" y="4817"/>
                    <a:pt x="6335" y="4816"/>
                    <a:pt x="6312" y="4814"/>
                  </a:cubicBezTo>
                  <a:cubicBezTo>
                    <a:pt x="6311" y="4814"/>
                    <a:pt x="6311" y="4814"/>
                    <a:pt x="6310" y="4814"/>
                  </a:cubicBezTo>
                  <a:cubicBezTo>
                    <a:pt x="5911" y="4814"/>
                    <a:pt x="6923" y="3727"/>
                    <a:pt x="7413" y="3110"/>
                  </a:cubicBezTo>
                  <a:cubicBezTo>
                    <a:pt x="7796" y="2653"/>
                    <a:pt x="7873" y="2372"/>
                    <a:pt x="7796" y="2200"/>
                  </a:cubicBezTo>
                  <a:cubicBezTo>
                    <a:pt x="7790" y="1980"/>
                    <a:pt x="7667" y="1816"/>
                    <a:pt x="7355" y="1816"/>
                  </a:cubicBezTo>
                  <a:cubicBezTo>
                    <a:pt x="7195" y="1816"/>
                    <a:pt x="6985" y="1860"/>
                    <a:pt x="6715" y="1961"/>
                  </a:cubicBezTo>
                  <a:cubicBezTo>
                    <a:pt x="7450" y="1271"/>
                    <a:pt x="7328" y="884"/>
                    <a:pt x="6676" y="884"/>
                  </a:cubicBezTo>
                  <a:cubicBezTo>
                    <a:pt x="6091" y="884"/>
                    <a:pt x="5079" y="1196"/>
                    <a:pt x="3877" y="1880"/>
                  </a:cubicBezTo>
                  <a:cubicBezTo>
                    <a:pt x="4090" y="1599"/>
                    <a:pt x="4259" y="1194"/>
                    <a:pt x="3867" y="1194"/>
                  </a:cubicBezTo>
                  <a:cubicBezTo>
                    <a:pt x="3732" y="1194"/>
                    <a:pt x="3530" y="1242"/>
                    <a:pt x="3239" y="1361"/>
                  </a:cubicBezTo>
                  <a:cubicBezTo>
                    <a:pt x="4163" y="720"/>
                    <a:pt x="4176" y="0"/>
                    <a:pt x="33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3"/>
            <p:cNvSpPr/>
            <p:nvPr/>
          </p:nvSpPr>
          <p:spPr>
            <a:xfrm>
              <a:off x="6734745" y="3778830"/>
              <a:ext cx="345769" cy="51361"/>
            </a:xfrm>
            <a:custGeom>
              <a:avLst/>
              <a:gdLst/>
              <a:ahLst/>
              <a:cxnLst/>
              <a:rect l="l" t="t" r="r" b="b"/>
              <a:pathLst>
                <a:path w="6032" h="896" extrusionOk="0">
                  <a:moveTo>
                    <a:pt x="0" y="0"/>
                  </a:moveTo>
                  <a:lnTo>
                    <a:pt x="0" y="229"/>
                  </a:lnTo>
                  <a:lnTo>
                    <a:pt x="6031" y="895"/>
                  </a:lnTo>
                  <a:lnTo>
                    <a:pt x="6031" y="6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3"/>
            <p:cNvSpPr/>
            <p:nvPr/>
          </p:nvSpPr>
          <p:spPr>
            <a:xfrm>
              <a:off x="6783526" y="3708839"/>
              <a:ext cx="46489" cy="168872"/>
            </a:xfrm>
            <a:custGeom>
              <a:avLst/>
              <a:gdLst/>
              <a:ahLst/>
              <a:cxnLst/>
              <a:rect l="l" t="t" r="r" b="b"/>
              <a:pathLst>
                <a:path w="811" h="2946" extrusionOk="0">
                  <a:moveTo>
                    <a:pt x="426" y="1"/>
                  </a:moveTo>
                  <a:lnTo>
                    <a:pt x="118" y="522"/>
                  </a:lnTo>
                  <a:lnTo>
                    <a:pt x="0" y="2887"/>
                  </a:lnTo>
                  <a:lnTo>
                    <a:pt x="810" y="2945"/>
                  </a:lnTo>
                  <a:lnTo>
                    <a:pt x="811" y="295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3"/>
            <p:cNvSpPr/>
            <p:nvPr/>
          </p:nvSpPr>
          <p:spPr>
            <a:xfrm>
              <a:off x="6836778" y="3714170"/>
              <a:ext cx="50100" cy="169331"/>
            </a:xfrm>
            <a:custGeom>
              <a:avLst/>
              <a:gdLst/>
              <a:ahLst/>
              <a:cxnLst/>
              <a:rect l="l" t="t" r="r" b="b"/>
              <a:pathLst>
                <a:path w="874" h="2954" extrusionOk="0">
                  <a:moveTo>
                    <a:pt x="496" y="1"/>
                  </a:moveTo>
                  <a:lnTo>
                    <a:pt x="176" y="514"/>
                  </a:lnTo>
                  <a:lnTo>
                    <a:pt x="1" y="2876"/>
                  </a:lnTo>
                  <a:lnTo>
                    <a:pt x="809" y="2954"/>
                  </a:lnTo>
                  <a:lnTo>
                    <a:pt x="873" y="303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3"/>
            <p:cNvSpPr/>
            <p:nvPr/>
          </p:nvSpPr>
          <p:spPr>
            <a:xfrm>
              <a:off x="6898514" y="3722024"/>
              <a:ext cx="50100" cy="169388"/>
            </a:xfrm>
            <a:custGeom>
              <a:avLst/>
              <a:gdLst/>
              <a:ahLst/>
              <a:cxnLst/>
              <a:rect l="l" t="t" r="r" b="b"/>
              <a:pathLst>
                <a:path w="874" h="2955" extrusionOk="0">
                  <a:moveTo>
                    <a:pt x="497" y="1"/>
                  </a:moveTo>
                  <a:lnTo>
                    <a:pt x="176" y="514"/>
                  </a:lnTo>
                  <a:lnTo>
                    <a:pt x="0" y="2876"/>
                  </a:lnTo>
                  <a:lnTo>
                    <a:pt x="809" y="2954"/>
                  </a:lnTo>
                  <a:lnTo>
                    <a:pt x="874" y="30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3"/>
            <p:cNvSpPr/>
            <p:nvPr/>
          </p:nvSpPr>
          <p:spPr>
            <a:xfrm>
              <a:off x="7029954" y="3749596"/>
              <a:ext cx="50100" cy="169388"/>
            </a:xfrm>
            <a:custGeom>
              <a:avLst/>
              <a:gdLst/>
              <a:ahLst/>
              <a:cxnLst/>
              <a:rect l="l" t="t" r="r" b="b"/>
              <a:pathLst>
                <a:path w="874" h="2955" extrusionOk="0">
                  <a:moveTo>
                    <a:pt x="497" y="1"/>
                  </a:moveTo>
                  <a:lnTo>
                    <a:pt x="177" y="514"/>
                  </a:lnTo>
                  <a:lnTo>
                    <a:pt x="0" y="2878"/>
                  </a:lnTo>
                  <a:lnTo>
                    <a:pt x="809" y="2954"/>
                  </a:lnTo>
                  <a:lnTo>
                    <a:pt x="874" y="305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3"/>
            <p:cNvSpPr/>
            <p:nvPr/>
          </p:nvSpPr>
          <p:spPr>
            <a:xfrm>
              <a:off x="6969537" y="3737844"/>
              <a:ext cx="50043" cy="169331"/>
            </a:xfrm>
            <a:custGeom>
              <a:avLst/>
              <a:gdLst/>
              <a:ahLst/>
              <a:cxnLst/>
              <a:rect l="l" t="t" r="r" b="b"/>
              <a:pathLst>
                <a:path w="873" h="2954" extrusionOk="0">
                  <a:moveTo>
                    <a:pt x="495" y="1"/>
                  </a:moveTo>
                  <a:lnTo>
                    <a:pt x="175" y="514"/>
                  </a:lnTo>
                  <a:lnTo>
                    <a:pt x="0" y="2876"/>
                  </a:lnTo>
                  <a:lnTo>
                    <a:pt x="809" y="2954"/>
                  </a:lnTo>
                  <a:lnTo>
                    <a:pt x="873" y="303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3"/>
            <p:cNvSpPr/>
            <p:nvPr/>
          </p:nvSpPr>
          <p:spPr>
            <a:xfrm>
              <a:off x="6718924" y="3714400"/>
              <a:ext cx="53998" cy="167210"/>
            </a:xfrm>
            <a:custGeom>
              <a:avLst/>
              <a:gdLst/>
              <a:ahLst/>
              <a:cxnLst/>
              <a:rect l="l" t="t" r="r" b="b"/>
              <a:pathLst>
                <a:path w="942" h="2917" extrusionOk="0">
                  <a:moveTo>
                    <a:pt x="254" y="1"/>
                  </a:moveTo>
                  <a:lnTo>
                    <a:pt x="1" y="551"/>
                  </a:lnTo>
                  <a:lnTo>
                    <a:pt x="129" y="2916"/>
                  </a:lnTo>
                  <a:lnTo>
                    <a:pt x="941" y="2889"/>
                  </a:lnTo>
                  <a:lnTo>
                    <a:pt x="665" y="253"/>
                  </a:lnTo>
                  <a:lnTo>
                    <a:pt x="2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3"/>
            <p:cNvSpPr/>
            <p:nvPr/>
          </p:nvSpPr>
          <p:spPr>
            <a:xfrm>
              <a:off x="5296070" y="3900410"/>
              <a:ext cx="243907" cy="273428"/>
            </a:xfrm>
            <a:custGeom>
              <a:avLst/>
              <a:gdLst/>
              <a:ahLst/>
              <a:cxnLst/>
              <a:rect l="l" t="t" r="r" b="b"/>
              <a:pathLst>
                <a:path w="4255" h="4770" extrusionOk="0">
                  <a:moveTo>
                    <a:pt x="449" y="0"/>
                  </a:moveTo>
                  <a:lnTo>
                    <a:pt x="1" y="333"/>
                  </a:lnTo>
                  <a:lnTo>
                    <a:pt x="3979" y="4770"/>
                  </a:lnTo>
                  <a:lnTo>
                    <a:pt x="4255" y="4627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8D61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3"/>
            <p:cNvSpPr/>
            <p:nvPr/>
          </p:nvSpPr>
          <p:spPr>
            <a:xfrm>
              <a:off x="5367895" y="3766907"/>
              <a:ext cx="77615" cy="290625"/>
            </a:xfrm>
            <a:custGeom>
              <a:avLst/>
              <a:gdLst/>
              <a:ahLst/>
              <a:cxnLst/>
              <a:rect l="l" t="t" r="r" b="b"/>
              <a:pathLst>
                <a:path w="1354" h="5070" extrusionOk="0">
                  <a:moveTo>
                    <a:pt x="453" y="1"/>
                  </a:moveTo>
                  <a:lnTo>
                    <a:pt x="1" y="224"/>
                  </a:lnTo>
                  <a:cubicBezTo>
                    <a:pt x="296" y="1845"/>
                    <a:pt x="675" y="3716"/>
                    <a:pt x="1162" y="4913"/>
                  </a:cubicBezTo>
                  <a:lnTo>
                    <a:pt x="1353" y="5070"/>
                  </a:lnTo>
                  <a:cubicBezTo>
                    <a:pt x="820" y="3688"/>
                    <a:pt x="515" y="1786"/>
                    <a:pt x="453" y="1"/>
                  </a:cubicBezTo>
                  <a:close/>
                </a:path>
              </a:pathLst>
            </a:custGeom>
            <a:solidFill>
              <a:srgbClr val="8D61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3"/>
            <p:cNvSpPr/>
            <p:nvPr/>
          </p:nvSpPr>
          <p:spPr>
            <a:xfrm>
              <a:off x="7133879" y="2888158"/>
              <a:ext cx="484089" cy="222469"/>
            </a:xfrm>
            <a:custGeom>
              <a:avLst/>
              <a:gdLst/>
              <a:ahLst/>
              <a:cxnLst/>
              <a:rect l="l" t="t" r="r" b="b"/>
              <a:pathLst>
                <a:path w="8445" h="3881" extrusionOk="0">
                  <a:moveTo>
                    <a:pt x="7086" y="0"/>
                  </a:moveTo>
                  <a:lnTo>
                    <a:pt x="0" y="2609"/>
                  </a:lnTo>
                  <a:lnTo>
                    <a:pt x="2185" y="3880"/>
                  </a:lnTo>
                  <a:lnTo>
                    <a:pt x="8444" y="853"/>
                  </a:lnTo>
                  <a:lnTo>
                    <a:pt x="7086" y="0"/>
                  </a:lnTo>
                  <a:close/>
                </a:path>
              </a:pathLst>
            </a:custGeom>
            <a:solidFill>
              <a:srgbClr val="9161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3"/>
            <p:cNvSpPr/>
            <p:nvPr/>
          </p:nvSpPr>
          <p:spPr>
            <a:xfrm>
              <a:off x="7129924" y="2864484"/>
              <a:ext cx="484089" cy="222469"/>
            </a:xfrm>
            <a:custGeom>
              <a:avLst/>
              <a:gdLst/>
              <a:ahLst/>
              <a:cxnLst/>
              <a:rect l="l" t="t" r="r" b="b"/>
              <a:pathLst>
                <a:path w="8445" h="3881" extrusionOk="0">
                  <a:moveTo>
                    <a:pt x="7087" y="0"/>
                  </a:moveTo>
                  <a:lnTo>
                    <a:pt x="0" y="2609"/>
                  </a:lnTo>
                  <a:lnTo>
                    <a:pt x="2186" y="3880"/>
                  </a:lnTo>
                  <a:lnTo>
                    <a:pt x="8444" y="853"/>
                  </a:lnTo>
                  <a:lnTo>
                    <a:pt x="7087" y="0"/>
                  </a:lnTo>
                  <a:close/>
                </a:path>
              </a:pathLst>
            </a:custGeom>
            <a:solidFill>
              <a:srgbClr val="EFC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3"/>
            <p:cNvSpPr/>
            <p:nvPr/>
          </p:nvSpPr>
          <p:spPr>
            <a:xfrm>
              <a:off x="7044285" y="3456106"/>
              <a:ext cx="500884" cy="450211"/>
            </a:xfrm>
            <a:custGeom>
              <a:avLst/>
              <a:gdLst/>
              <a:ahLst/>
              <a:cxnLst/>
              <a:rect l="l" t="t" r="r" b="b"/>
              <a:pathLst>
                <a:path w="8738" h="7854" extrusionOk="0">
                  <a:moveTo>
                    <a:pt x="4609" y="2919"/>
                  </a:moveTo>
                  <a:lnTo>
                    <a:pt x="4609" y="3746"/>
                  </a:lnTo>
                  <a:lnTo>
                    <a:pt x="4609" y="3746"/>
                  </a:lnTo>
                  <a:lnTo>
                    <a:pt x="3382" y="3701"/>
                  </a:lnTo>
                  <a:lnTo>
                    <a:pt x="3382" y="3701"/>
                  </a:lnTo>
                  <a:lnTo>
                    <a:pt x="3325" y="3077"/>
                  </a:lnTo>
                  <a:lnTo>
                    <a:pt x="4609" y="2919"/>
                  </a:lnTo>
                  <a:close/>
                  <a:moveTo>
                    <a:pt x="6045" y="2742"/>
                  </a:moveTo>
                  <a:lnTo>
                    <a:pt x="5986" y="3797"/>
                  </a:lnTo>
                  <a:lnTo>
                    <a:pt x="5986" y="3797"/>
                  </a:lnTo>
                  <a:lnTo>
                    <a:pt x="4815" y="3754"/>
                  </a:lnTo>
                  <a:lnTo>
                    <a:pt x="4815" y="3754"/>
                  </a:lnTo>
                  <a:lnTo>
                    <a:pt x="4815" y="2893"/>
                  </a:lnTo>
                  <a:lnTo>
                    <a:pt x="4815" y="2893"/>
                  </a:lnTo>
                  <a:lnTo>
                    <a:pt x="6045" y="2742"/>
                  </a:lnTo>
                  <a:close/>
                  <a:moveTo>
                    <a:pt x="3401" y="3909"/>
                  </a:moveTo>
                  <a:lnTo>
                    <a:pt x="4609" y="3953"/>
                  </a:lnTo>
                  <a:lnTo>
                    <a:pt x="4609" y="3953"/>
                  </a:lnTo>
                  <a:lnTo>
                    <a:pt x="4609" y="4918"/>
                  </a:lnTo>
                  <a:lnTo>
                    <a:pt x="4609" y="4918"/>
                  </a:lnTo>
                  <a:lnTo>
                    <a:pt x="3475" y="4713"/>
                  </a:lnTo>
                  <a:lnTo>
                    <a:pt x="3401" y="3909"/>
                  </a:lnTo>
                  <a:close/>
                  <a:moveTo>
                    <a:pt x="4815" y="3961"/>
                  </a:moveTo>
                  <a:lnTo>
                    <a:pt x="5975" y="4003"/>
                  </a:lnTo>
                  <a:lnTo>
                    <a:pt x="5910" y="5153"/>
                  </a:lnTo>
                  <a:lnTo>
                    <a:pt x="4815" y="4956"/>
                  </a:lnTo>
                  <a:lnTo>
                    <a:pt x="4815" y="4956"/>
                  </a:lnTo>
                  <a:lnTo>
                    <a:pt x="4815" y="3961"/>
                  </a:lnTo>
                  <a:close/>
                  <a:moveTo>
                    <a:pt x="8737" y="0"/>
                  </a:moveTo>
                  <a:lnTo>
                    <a:pt x="0" y="1480"/>
                  </a:lnTo>
                  <a:lnTo>
                    <a:pt x="369" y="6421"/>
                  </a:lnTo>
                  <a:lnTo>
                    <a:pt x="8297" y="7854"/>
                  </a:lnTo>
                  <a:lnTo>
                    <a:pt x="87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3"/>
            <p:cNvSpPr/>
            <p:nvPr/>
          </p:nvSpPr>
          <p:spPr>
            <a:xfrm>
              <a:off x="6877821" y="3121861"/>
              <a:ext cx="81111" cy="230780"/>
            </a:xfrm>
            <a:custGeom>
              <a:avLst/>
              <a:gdLst/>
              <a:ahLst/>
              <a:cxnLst/>
              <a:rect l="l" t="t" r="r" b="b"/>
              <a:pathLst>
                <a:path w="1415" h="4026" extrusionOk="0">
                  <a:moveTo>
                    <a:pt x="0" y="1"/>
                  </a:moveTo>
                  <a:lnTo>
                    <a:pt x="85" y="4026"/>
                  </a:lnTo>
                  <a:lnTo>
                    <a:pt x="1414" y="3835"/>
                  </a:lnTo>
                  <a:lnTo>
                    <a:pt x="877" y="6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37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3"/>
            <p:cNvSpPr/>
            <p:nvPr/>
          </p:nvSpPr>
          <p:spPr>
            <a:xfrm>
              <a:off x="6866414" y="3574190"/>
              <a:ext cx="245226" cy="115505"/>
            </a:xfrm>
            <a:custGeom>
              <a:avLst/>
              <a:gdLst/>
              <a:ahLst/>
              <a:cxnLst/>
              <a:rect l="l" t="t" r="r" b="b"/>
              <a:pathLst>
                <a:path w="4278" h="2015" extrusionOk="0">
                  <a:moveTo>
                    <a:pt x="3955" y="1"/>
                  </a:moveTo>
                  <a:lnTo>
                    <a:pt x="0" y="1340"/>
                  </a:lnTo>
                  <a:lnTo>
                    <a:pt x="7" y="2014"/>
                  </a:lnTo>
                  <a:lnTo>
                    <a:pt x="4277" y="951"/>
                  </a:lnTo>
                  <a:lnTo>
                    <a:pt x="39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3"/>
            <p:cNvSpPr/>
            <p:nvPr/>
          </p:nvSpPr>
          <p:spPr>
            <a:xfrm>
              <a:off x="6748960" y="3379237"/>
              <a:ext cx="222641" cy="176496"/>
            </a:xfrm>
            <a:custGeom>
              <a:avLst/>
              <a:gdLst/>
              <a:ahLst/>
              <a:cxnLst/>
              <a:rect l="l" t="t" r="r" b="b"/>
              <a:pathLst>
                <a:path w="3884" h="3079" extrusionOk="0">
                  <a:moveTo>
                    <a:pt x="600" y="1"/>
                  </a:moveTo>
                  <a:lnTo>
                    <a:pt x="1" y="644"/>
                  </a:lnTo>
                  <a:lnTo>
                    <a:pt x="3207" y="3078"/>
                  </a:lnTo>
                  <a:lnTo>
                    <a:pt x="3884" y="1918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rgbClr val="A373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3"/>
            <p:cNvSpPr/>
            <p:nvPr/>
          </p:nvSpPr>
          <p:spPr>
            <a:xfrm>
              <a:off x="7402033" y="3200851"/>
              <a:ext cx="686437" cy="564455"/>
            </a:xfrm>
            <a:custGeom>
              <a:avLst/>
              <a:gdLst/>
              <a:ahLst/>
              <a:cxnLst/>
              <a:rect l="l" t="t" r="r" b="b"/>
              <a:pathLst>
                <a:path w="11975" h="9847" extrusionOk="0">
                  <a:moveTo>
                    <a:pt x="6715" y="0"/>
                  </a:moveTo>
                  <a:lnTo>
                    <a:pt x="1" y="3244"/>
                  </a:lnTo>
                  <a:lnTo>
                    <a:pt x="2687" y="9064"/>
                  </a:lnTo>
                  <a:lnTo>
                    <a:pt x="11975" y="9846"/>
                  </a:lnTo>
                  <a:lnTo>
                    <a:pt x="6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3"/>
            <p:cNvSpPr/>
            <p:nvPr/>
          </p:nvSpPr>
          <p:spPr>
            <a:xfrm>
              <a:off x="7448120" y="3230085"/>
              <a:ext cx="468325" cy="372138"/>
            </a:xfrm>
            <a:custGeom>
              <a:avLst/>
              <a:gdLst/>
              <a:ahLst/>
              <a:cxnLst/>
              <a:rect l="l" t="t" r="r" b="b"/>
              <a:pathLst>
                <a:path w="8170" h="6492" extrusionOk="0">
                  <a:moveTo>
                    <a:pt x="4588" y="0"/>
                  </a:moveTo>
                  <a:lnTo>
                    <a:pt x="0" y="5931"/>
                  </a:lnTo>
                  <a:lnTo>
                    <a:pt x="8170" y="6491"/>
                  </a:lnTo>
                  <a:lnTo>
                    <a:pt x="4588" y="0"/>
                  </a:lnTo>
                  <a:close/>
                </a:path>
              </a:pathLst>
            </a:custGeom>
            <a:solidFill>
              <a:srgbClr val="FFE23F">
                <a:alpha val="30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3"/>
            <p:cNvSpPr/>
            <p:nvPr/>
          </p:nvSpPr>
          <p:spPr>
            <a:xfrm>
              <a:off x="7448120" y="3262243"/>
              <a:ext cx="324388" cy="315560"/>
            </a:xfrm>
            <a:custGeom>
              <a:avLst/>
              <a:gdLst/>
              <a:ahLst/>
              <a:cxnLst/>
              <a:rect l="l" t="t" r="r" b="b"/>
              <a:pathLst>
                <a:path w="5659" h="5505" extrusionOk="0">
                  <a:moveTo>
                    <a:pt x="4994" y="1"/>
                  </a:moveTo>
                  <a:lnTo>
                    <a:pt x="0" y="5370"/>
                  </a:lnTo>
                  <a:lnTo>
                    <a:pt x="2173" y="5504"/>
                  </a:lnTo>
                  <a:lnTo>
                    <a:pt x="5658" y="1422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FFE23F">
                <a:alpha val="30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3"/>
            <p:cNvSpPr/>
            <p:nvPr/>
          </p:nvSpPr>
          <p:spPr>
            <a:xfrm>
              <a:off x="7262109" y="3572470"/>
              <a:ext cx="699678" cy="459497"/>
            </a:xfrm>
            <a:custGeom>
              <a:avLst/>
              <a:gdLst/>
              <a:ahLst/>
              <a:cxnLst/>
              <a:rect l="l" t="t" r="r" b="b"/>
              <a:pathLst>
                <a:path w="12206" h="8016" extrusionOk="0">
                  <a:moveTo>
                    <a:pt x="2552" y="0"/>
                  </a:moveTo>
                  <a:lnTo>
                    <a:pt x="1" y="5330"/>
                  </a:lnTo>
                  <a:lnTo>
                    <a:pt x="10520" y="8015"/>
                  </a:lnTo>
                  <a:lnTo>
                    <a:pt x="12206" y="2293"/>
                  </a:lnTo>
                  <a:lnTo>
                    <a:pt x="25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3"/>
            <p:cNvSpPr/>
            <p:nvPr/>
          </p:nvSpPr>
          <p:spPr>
            <a:xfrm>
              <a:off x="7322126" y="3604055"/>
              <a:ext cx="550009" cy="330522"/>
            </a:xfrm>
            <a:custGeom>
              <a:avLst/>
              <a:gdLst/>
              <a:ahLst/>
              <a:cxnLst/>
              <a:rect l="l" t="t" r="r" b="b"/>
              <a:pathLst>
                <a:path w="9595" h="5766" extrusionOk="0">
                  <a:moveTo>
                    <a:pt x="1873" y="1"/>
                  </a:moveTo>
                  <a:lnTo>
                    <a:pt x="0" y="5074"/>
                  </a:lnTo>
                  <a:lnTo>
                    <a:pt x="8871" y="5766"/>
                  </a:lnTo>
                  <a:lnTo>
                    <a:pt x="9595" y="1651"/>
                  </a:lnTo>
                  <a:lnTo>
                    <a:pt x="1873" y="1"/>
                  </a:lnTo>
                  <a:close/>
                </a:path>
              </a:pathLst>
            </a:custGeom>
            <a:solidFill>
              <a:srgbClr val="FAAD24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3"/>
            <p:cNvSpPr/>
            <p:nvPr/>
          </p:nvSpPr>
          <p:spPr>
            <a:xfrm>
              <a:off x="7257180" y="3787371"/>
              <a:ext cx="655999" cy="220921"/>
            </a:xfrm>
            <a:custGeom>
              <a:avLst/>
              <a:gdLst/>
              <a:ahLst/>
              <a:cxnLst/>
              <a:rect l="l" t="t" r="r" b="b"/>
              <a:pathLst>
                <a:path w="11444" h="3854" extrusionOk="0">
                  <a:moveTo>
                    <a:pt x="379" y="0"/>
                  </a:moveTo>
                  <a:lnTo>
                    <a:pt x="0" y="1066"/>
                  </a:lnTo>
                  <a:lnTo>
                    <a:pt x="11145" y="3853"/>
                  </a:lnTo>
                  <a:lnTo>
                    <a:pt x="11443" y="2741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3"/>
            <p:cNvSpPr/>
            <p:nvPr/>
          </p:nvSpPr>
          <p:spPr>
            <a:xfrm>
              <a:off x="4927316" y="3826121"/>
              <a:ext cx="3483030" cy="552188"/>
            </a:xfrm>
            <a:custGeom>
              <a:avLst/>
              <a:gdLst/>
              <a:ahLst/>
              <a:cxnLst/>
              <a:rect l="l" t="t" r="r" b="b"/>
              <a:pathLst>
                <a:path w="60762" h="9633" extrusionOk="0">
                  <a:moveTo>
                    <a:pt x="37114" y="1"/>
                  </a:moveTo>
                  <a:cubicBezTo>
                    <a:pt x="27905" y="1"/>
                    <a:pt x="17018" y="2970"/>
                    <a:pt x="1791" y="8737"/>
                  </a:cubicBezTo>
                  <a:lnTo>
                    <a:pt x="0" y="9632"/>
                  </a:lnTo>
                  <a:lnTo>
                    <a:pt x="60762" y="9632"/>
                  </a:lnTo>
                  <a:lnTo>
                    <a:pt x="60425" y="7731"/>
                  </a:lnTo>
                  <a:cubicBezTo>
                    <a:pt x="52690" y="2533"/>
                    <a:pt x="45618" y="1"/>
                    <a:pt x="37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3"/>
            <p:cNvSpPr/>
            <p:nvPr/>
          </p:nvSpPr>
          <p:spPr>
            <a:xfrm>
              <a:off x="4579083" y="3291133"/>
              <a:ext cx="1035359" cy="695437"/>
            </a:xfrm>
            <a:custGeom>
              <a:avLst/>
              <a:gdLst/>
              <a:ahLst/>
              <a:cxnLst/>
              <a:rect l="l" t="t" r="r" b="b"/>
              <a:pathLst>
                <a:path w="18062" h="12132" extrusionOk="0">
                  <a:moveTo>
                    <a:pt x="15666" y="1"/>
                  </a:moveTo>
                  <a:cubicBezTo>
                    <a:pt x="14163" y="1"/>
                    <a:pt x="10339" y="1658"/>
                    <a:pt x="6132" y="5314"/>
                  </a:cubicBezTo>
                  <a:cubicBezTo>
                    <a:pt x="0" y="10642"/>
                    <a:pt x="7157" y="12132"/>
                    <a:pt x="11385" y="12132"/>
                  </a:cubicBezTo>
                  <a:cubicBezTo>
                    <a:pt x="12733" y="12132"/>
                    <a:pt x="13783" y="11980"/>
                    <a:pt x="14010" y="11753"/>
                  </a:cubicBezTo>
                  <a:cubicBezTo>
                    <a:pt x="13231" y="10561"/>
                    <a:pt x="14674" y="9350"/>
                    <a:pt x="15811" y="8256"/>
                  </a:cubicBezTo>
                  <a:cubicBezTo>
                    <a:pt x="16812" y="7291"/>
                    <a:pt x="17207" y="6042"/>
                    <a:pt x="16350" y="6042"/>
                  </a:cubicBezTo>
                  <a:cubicBezTo>
                    <a:pt x="16128" y="6042"/>
                    <a:pt x="15822" y="6126"/>
                    <a:pt x="15420" y="6321"/>
                  </a:cubicBezTo>
                  <a:cubicBezTo>
                    <a:pt x="14799" y="6622"/>
                    <a:pt x="14416" y="6742"/>
                    <a:pt x="14198" y="6742"/>
                  </a:cubicBezTo>
                  <a:cubicBezTo>
                    <a:pt x="13339" y="6742"/>
                    <a:pt x="15084" y="4866"/>
                    <a:pt x="15084" y="4866"/>
                  </a:cubicBezTo>
                  <a:cubicBezTo>
                    <a:pt x="18062" y="2179"/>
                    <a:pt x="17268" y="1708"/>
                    <a:pt x="16344" y="1708"/>
                  </a:cubicBezTo>
                  <a:cubicBezTo>
                    <a:pt x="15845" y="1708"/>
                    <a:pt x="15308" y="1846"/>
                    <a:pt x="15308" y="1846"/>
                  </a:cubicBezTo>
                  <a:cubicBezTo>
                    <a:pt x="16639" y="643"/>
                    <a:pt x="16602" y="1"/>
                    <a:pt x="156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3"/>
            <p:cNvSpPr/>
            <p:nvPr/>
          </p:nvSpPr>
          <p:spPr>
            <a:xfrm>
              <a:off x="4728522" y="3232894"/>
              <a:ext cx="517909" cy="433415"/>
            </a:xfrm>
            <a:custGeom>
              <a:avLst/>
              <a:gdLst/>
              <a:ahLst/>
              <a:cxnLst/>
              <a:rect l="l" t="t" r="r" b="b"/>
              <a:pathLst>
                <a:path w="9035" h="7561" extrusionOk="0">
                  <a:moveTo>
                    <a:pt x="7610" y="0"/>
                  </a:moveTo>
                  <a:cubicBezTo>
                    <a:pt x="6990" y="0"/>
                    <a:pt x="5979" y="334"/>
                    <a:pt x="4587" y="1183"/>
                  </a:cubicBezTo>
                  <a:cubicBezTo>
                    <a:pt x="0" y="3979"/>
                    <a:pt x="783" y="6442"/>
                    <a:pt x="3245" y="7561"/>
                  </a:cubicBezTo>
                  <a:lnTo>
                    <a:pt x="7273" y="3757"/>
                  </a:lnTo>
                  <a:cubicBezTo>
                    <a:pt x="8347" y="2683"/>
                    <a:pt x="8294" y="2360"/>
                    <a:pt x="7843" y="2360"/>
                  </a:cubicBezTo>
                  <a:cubicBezTo>
                    <a:pt x="7166" y="2360"/>
                    <a:pt x="5595" y="3085"/>
                    <a:pt x="5595" y="3085"/>
                  </a:cubicBezTo>
                  <a:cubicBezTo>
                    <a:pt x="8401" y="1760"/>
                    <a:pt x="9035" y="0"/>
                    <a:pt x="76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3"/>
            <p:cNvSpPr/>
            <p:nvPr/>
          </p:nvSpPr>
          <p:spPr>
            <a:xfrm>
              <a:off x="4630960" y="733591"/>
              <a:ext cx="3070594" cy="3239466"/>
            </a:xfrm>
            <a:custGeom>
              <a:avLst/>
              <a:gdLst/>
              <a:ahLst/>
              <a:cxnLst/>
              <a:rect l="l" t="t" r="r" b="b"/>
              <a:pathLst>
                <a:path w="53567" h="56513" extrusionOk="0">
                  <a:moveTo>
                    <a:pt x="23743" y="1"/>
                  </a:moveTo>
                  <a:cubicBezTo>
                    <a:pt x="14697" y="1"/>
                    <a:pt x="7008" y="4393"/>
                    <a:pt x="1" y="10360"/>
                  </a:cubicBezTo>
                  <a:cubicBezTo>
                    <a:pt x="33755" y="11417"/>
                    <a:pt x="35982" y="35194"/>
                    <a:pt x="22127" y="56035"/>
                  </a:cubicBezTo>
                  <a:lnTo>
                    <a:pt x="24635" y="56512"/>
                  </a:lnTo>
                  <a:cubicBezTo>
                    <a:pt x="53567" y="26962"/>
                    <a:pt x="34763" y="3480"/>
                    <a:pt x="32928" y="1462"/>
                  </a:cubicBezTo>
                  <a:cubicBezTo>
                    <a:pt x="29711" y="456"/>
                    <a:pt x="26657" y="1"/>
                    <a:pt x="237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3"/>
            <p:cNvSpPr/>
            <p:nvPr/>
          </p:nvSpPr>
          <p:spPr>
            <a:xfrm>
              <a:off x="4843912" y="796129"/>
              <a:ext cx="2720927" cy="3170794"/>
            </a:xfrm>
            <a:custGeom>
              <a:avLst/>
              <a:gdLst/>
              <a:ahLst/>
              <a:cxnLst/>
              <a:rect l="l" t="t" r="r" b="b"/>
              <a:pathLst>
                <a:path w="47467" h="55315" extrusionOk="0">
                  <a:moveTo>
                    <a:pt x="19828" y="0"/>
                  </a:moveTo>
                  <a:cubicBezTo>
                    <a:pt x="13005" y="0"/>
                    <a:pt x="7783" y="2698"/>
                    <a:pt x="0" y="7709"/>
                  </a:cubicBezTo>
                  <a:cubicBezTo>
                    <a:pt x="33756" y="8766"/>
                    <a:pt x="33255" y="34060"/>
                    <a:pt x="19400" y="54901"/>
                  </a:cubicBezTo>
                  <a:lnTo>
                    <a:pt x="20500" y="55314"/>
                  </a:lnTo>
                  <a:cubicBezTo>
                    <a:pt x="47467" y="26284"/>
                    <a:pt x="28113" y="2710"/>
                    <a:pt x="26278" y="692"/>
                  </a:cubicBezTo>
                  <a:cubicBezTo>
                    <a:pt x="23925" y="228"/>
                    <a:pt x="21809" y="0"/>
                    <a:pt x="19828" y="0"/>
                  </a:cubicBezTo>
                  <a:close/>
                </a:path>
              </a:pathLst>
            </a:custGeom>
            <a:solidFill>
              <a:srgbClr val="684338">
                <a:alpha val="276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3"/>
            <p:cNvSpPr/>
            <p:nvPr/>
          </p:nvSpPr>
          <p:spPr>
            <a:xfrm>
              <a:off x="6270721" y="3407669"/>
              <a:ext cx="442014" cy="132415"/>
            </a:xfrm>
            <a:custGeom>
              <a:avLst/>
              <a:gdLst/>
              <a:ahLst/>
              <a:cxnLst/>
              <a:rect l="l" t="t" r="r" b="b"/>
              <a:pathLst>
                <a:path w="7711" h="2310" extrusionOk="0">
                  <a:moveTo>
                    <a:pt x="4677" y="1"/>
                  </a:moveTo>
                  <a:lnTo>
                    <a:pt x="4677" y="1"/>
                  </a:lnTo>
                  <a:cubicBezTo>
                    <a:pt x="6471" y="1265"/>
                    <a:pt x="5987" y="1635"/>
                    <a:pt x="4799" y="1635"/>
                  </a:cubicBezTo>
                  <a:cubicBezTo>
                    <a:pt x="3121" y="1635"/>
                    <a:pt x="42" y="897"/>
                    <a:pt x="1" y="897"/>
                  </a:cubicBezTo>
                  <a:lnTo>
                    <a:pt x="1" y="897"/>
                  </a:lnTo>
                  <a:cubicBezTo>
                    <a:pt x="0" y="897"/>
                    <a:pt x="1" y="897"/>
                    <a:pt x="3" y="898"/>
                  </a:cubicBezTo>
                  <a:cubicBezTo>
                    <a:pt x="2951" y="1935"/>
                    <a:pt x="4713" y="2309"/>
                    <a:pt x="5674" y="2309"/>
                  </a:cubicBezTo>
                  <a:cubicBezTo>
                    <a:pt x="7710" y="2309"/>
                    <a:pt x="6155" y="629"/>
                    <a:pt x="4677" y="1"/>
                  </a:cubicBezTo>
                  <a:close/>
                </a:path>
              </a:pathLst>
            </a:custGeom>
            <a:solidFill>
              <a:srgbClr val="9E99A3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3"/>
            <p:cNvSpPr/>
            <p:nvPr/>
          </p:nvSpPr>
          <p:spPr>
            <a:xfrm>
              <a:off x="6656385" y="1974386"/>
              <a:ext cx="990647" cy="258983"/>
            </a:xfrm>
            <a:custGeom>
              <a:avLst/>
              <a:gdLst/>
              <a:ahLst/>
              <a:cxnLst/>
              <a:rect l="l" t="t" r="r" b="b"/>
              <a:pathLst>
                <a:path w="17282" h="4518" extrusionOk="0">
                  <a:moveTo>
                    <a:pt x="7223" y="0"/>
                  </a:moveTo>
                  <a:lnTo>
                    <a:pt x="7223" y="0"/>
                  </a:lnTo>
                  <a:cubicBezTo>
                    <a:pt x="16352" y="2159"/>
                    <a:pt x="1" y="4518"/>
                    <a:pt x="197" y="4518"/>
                  </a:cubicBezTo>
                  <a:cubicBezTo>
                    <a:pt x="197" y="4518"/>
                    <a:pt x="198" y="4518"/>
                    <a:pt x="199" y="4518"/>
                  </a:cubicBezTo>
                  <a:cubicBezTo>
                    <a:pt x="17281" y="3771"/>
                    <a:pt x="11369" y="84"/>
                    <a:pt x="7223" y="0"/>
                  </a:cubicBezTo>
                  <a:close/>
                </a:path>
              </a:pathLst>
            </a:custGeom>
            <a:solidFill>
              <a:srgbClr val="9E99A3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53"/>
            <p:cNvSpPr/>
            <p:nvPr/>
          </p:nvSpPr>
          <p:spPr>
            <a:xfrm>
              <a:off x="7513525" y="3660517"/>
              <a:ext cx="254397" cy="203495"/>
            </a:xfrm>
            <a:custGeom>
              <a:avLst/>
              <a:gdLst/>
              <a:ahLst/>
              <a:cxnLst/>
              <a:rect l="l" t="t" r="r" b="b"/>
              <a:pathLst>
                <a:path w="4438" h="3550" extrusionOk="0">
                  <a:moveTo>
                    <a:pt x="759" y="0"/>
                  </a:moveTo>
                  <a:lnTo>
                    <a:pt x="1" y="2306"/>
                  </a:lnTo>
                  <a:lnTo>
                    <a:pt x="3754" y="3549"/>
                  </a:lnTo>
                  <a:lnTo>
                    <a:pt x="4437" y="889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53"/>
            <p:cNvSpPr/>
            <p:nvPr/>
          </p:nvSpPr>
          <p:spPr>
            <a:xfrm>
              <a:off x="6134924" y="706363"/>
              <a:ext cx="1065453" cy="626191"/>
            </a:xfrm>
            <a:custGeom>
              <a:avLst/>
              <a:gdLst/>
              <a:ahLst/>
              <a:cxnLst/>
              <a:rect l="l" t="t" r="r" b="b"/>
              <a:pathLst>
                <a:path w="18587" h="10924" extrusionOk="0">
                  <a:moveTo>
                    <a:pt x="12506" y="0"/>
                  </a:moveTo>
                  <a:cubicBezTo>
                    <a:pt x="10752" y="0"/>
                    <a:pt x="8570" y="387"/>
                    <a:pt x="7096" y="921"/>
                  </a:cubicBezTo>
                  <a:cubicBezTo>
                    <a:pt x="7705" y="860"/>
                    <a:pt x="8234" y="831"/>
                    <a:pt x="8690" y="831"/>
                  </a:cubicBezTo>
                  <a:cubicBezTo>
                    <a:pt x="17208" y="831"/>
                    <a:pt x="1" y="10923"/>
                    <a:pt x="68" y="10923"/>
                  </a:cubicBezTo>
                  <a:lnTo>
                    <a:pt x="68" y="10923"/>
                  </a:lnTo>
                  <a:cubicBezTo>
                    <a:pt x="68" y="10923"/>
                    <a:pt x="70" y="10923"/>
                    <a:pt x="72" y="10921"/>
                  </a:cubicBezTo>
                  <a:cubicBezTo>
                    <a:pt x="18587" y="2402"/>
                    <a:pt x="16876" y="0"/>
                    <a:pt x="12506" y="0"/>
                  </a:cubicBezTo>
                  <a:close/>
                </a:path>
              </a:pathLst>
            </a:custGeom>
            <a:solidFill>
              <a:srgbClr val="9E99A3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53"/>
            <p:cNvSpPr/>
            <p:nvPr/>
          </p:nvSpPr>
          <p:spPr>
            <a:xfrm>
              <a:off x="5729828" y="2527774"/>
              <a:ext cx="1032149" cy="258123"/>
            </a:xfrm>
            <a:custGeom>
              <a:avLst/>
              <a:gdLst/>
              <a:ahLst/>
              <a:cxnLst/>
              <a:rect l="l" t="t" r="r" b="b"/>
              <a:pathLst>
                <a:path w="18006" h="4503" extrusionOk="0">
                  <a:moveTo>
                    <a:pt x="9430" y="1"/>
                  </a:moveTo>
                  <a:lnTo>
                    <a:pt x="9430" y="1"/>
                  </a:lnTo>
                  <a:cubicBezTo>
                    <a:pt x="6223" y="912"/>
                    <a:pt x="1" y="4502"/>
                    <a:pt x="5875" y="4502"/>
                  </a:cubicBezTo>
                  <a:cubicBezTo>
                    <a:pt x="8033" y="4502"/>
                    <a:pt x="11825" y="4018"/>
                    <a:pt x="18000" y="2737"/>
                  </a:cubicBezTo>
                  <a:cubicBezTo>
                    <a:pt x="18005" y="2736"/>
                    <a:pt x="18005" y="2736"/>
                    <a:pt x="18002" y="2736"/>
                  </a:cubicBezTo>
                  <a:cubicBezTo>
                    <a:pt x="17903" y="2736"/>
                    <a:pt x="14191" y="3157"/>
                    <a:pt x="11071" y="3157"/>
                  </a:cubicBezTo>
                  <a:cubicBezTo>
                    <a:pt x="7383" y="3157"/>
                    <a:pt x="4522" y="2569"/>
                    <a:pt x="9430" y="1"/>
                  </a:cubicBezTo>
                  <a:close/>
                </a:path>
              </a:pathLst>
            </a:custGeom>
            <a:solidFill>
              <a:srgbClr val="9E99A3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53"/>
            <p:cNvSpPr/>
            <p:nvPr/>
          </p:nvSpPr>
          <p:spPr>
            <a:xfrm>
              <a:off x="4725083" y="1473734"/>
              <a:ext cx="1421426" cy="394723"/>
            </a:xfrm>
            <a:custGeom>
              <a:avLst/>
              <a:gdLst/>
              <a:ahLst/>
              <a:cxnLst/>
              <a:rect l="l" t="t" r="r" b="b"/>
              <a:pathLst>
                <a:path w="24797" h="6886" extrusionOk="0">
                  <a:moveTo>
                    <a:pt x="12201" y="0"/>
                  </a:moveTo>
                  <a:cubicBezTo>
                    <a:pt x="7922" y="1566"/>
                    <a:pt x="0" y="6885"/>
                    <a:pt x="6425" y="6885"/>
                  </a:cubicBezTo>
                  <a:cubicBezTo>
                    <a:pt x="9254" y="6885"/>
                    <a:pt x="14864" y="5854"/>
                    <a:pt x="24790" y="3018"/>
                  </a:cubicBezTo>
                  <a:cubicBezTo>
                    <a:pt x="24796" y="3016"/>
                    <a:pt x="24797" y="3015"/>
                    <a:pt x="24795" y="3015"/>
                  </a:cubicBezTo>
                  <a:cubicBezTo>
                    <a:pt x="24688" y="3015"/>
                    <a:pt x="17081" y="4461"/>
                    <a:pt x="12358" y="4461"/>
                  </a:cubicBezTo>
                  <a:cubicBezTo>
                    <a:pt x="8504" y="4461"/>
                    <a:pt x="6570" y="3498"/>
                    <a:pt x="12201" y="0"/>
                  </a:cubicBezTo>
                  <a:close/>
                </a:path>
              </a:pathLst>
            </a:custGeom>
            <a:solidFill>
              <a:srgbClr val="9E99A3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53"/>
            <p:cNvSpPr/>
            <p:nvPr/>
          </p:nvSpPr>
          <p:spPr>
            <a:xfrm>
              <a:off x="3800475" y="1025246"/>
              <a:ext cx="1994995" cy="448606"/>
            </a:xfrm>
            <a:custGeom>
              <a:avLst/>
              <a:gdLst/>
              <a:ahLst/>
              <a:cxnLst/>
              <a:rect l="l" t="t" r="r" b="b"/>
              <a:pathLst>
                <a:path w="34803" h="7826" extrusionOk="0">
                  <a:moveTo>
                    <a:pt x="19527" y="1"/>
                  </a:moveTo>
                  <a:lnTo>
                    <a:pt x="19527" y="1"/>
                  </a:lnTo>
                  <a:cubicBezTo>
                    <a:pt x="13128" y="1332"/>
                    <a:pt x="0" y="7826"/>
                    <a:pt x="15159" y="7826"/>
                  </a:cubicBezTo>
                  <a:cubicBezTo>
                    <a:pt x="19324" y="7826"/>
                    <a:pt x="25625" y="7335"/>
                    <a:pt x="34789" y="6113"/>
                  </a:cubicBezTo>
                  <a:cubicBezTo>
                    <a:pt x="34802" y="6111"/>
                    <a:pt x="34796" y="6111"/>
                    <a:pt x="34770" y="6111"/>
                  </a:cubicBezTo>
                  <a:cubicBezTo>
                    <a:pt x="34600" y="6111"/>
                    <a:pt x="33585" y="6145"/>
                    <a:pt x="32094" y="6169"/>
                  </a:cubicBezTo>
                  <a:cubicBezTo>
                    <a:pt x="25520" y="6943"/>
                    <a:pt x="20738" y="7266"/>
                    <a:pt x="17360" y="7266"/>
                  </a:cubicBezTo>
                  <a:cubicBezTo>
                    <a:pt x="3886" y="7266"/>
                    <a:pt x="12763" y="2134"/>
                    <a:pt x="19396" y="59"/>
                  </a:cubicBezTo>
                  <a:cubicBezTo>
                    <a:pt x="19441" y="40"/>
                    <a:pt x="19481" y="21"/>
                    <a:pt x="19527" y="1"/>
                  </a:cubicBezTo>
                  <a:close/>
                </a:path>
              </a:pathLst>
            </a:custGeom>
            <a:solidFill>
              <a:srgbClr val="9E99A3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53"/>
            <p:cNvSpPr/>
            <p:nvPr/>
          </p:nvSpPr>
          <p:spPr>
            <a:xfrm>
              <a:off x="7085557" y="3190475"/>
              <a:ext cx="714238" cy="416219"/>
            </a:xfrm>
            <a:custGeom>
              <a:avLst/>
              <a:gdLst/>
              <a:ahLst/>
              <a:cxnLst/>
              <a:rect l="l" t="t" r="r" b="b"/>
              <a:pathLst>
                <a:path w="12460" h="7261" extrusionOk="0">
                  <a:moveTo>
                    <a:pt x="12459" y="1"/>
                  </a:moveTo>
                  <a:lnTo>
                    <a:pt x="3545" y="886"/>
                  </a:lnTo>
                  <a:lnTo>
                    <a:pt x="0" y="4770"/>
                  </a:lnTo>
                  <a:lnTo>
                    <a:pt x="5830" y="7261"/>
                  </a:lnTo>
                  <a:lnTo>
                    <a:pt x="12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53"/>
            <p:cNvSpPr/>
            <p:nvPr/>
          </p:nvSpPr>
          <p:spPr>
            <a:xfrm>
              <a:off x="5701224" y="3676452"/>
              <a:ext cx="569098" cy="363597"/>
            </a:xfrm>
            <a:custGeom>
              <a:avLst/>
              <a:gdLst/>
              <a:ahLst/>
              <a:cxnLst/>
              <a:rect l="l" t="t" r="r" b="b"/>
              <a:pathLst>
                <a:path w="9928" h="6343" extrusionOk="0">
                  <a:moveTo>
                    <a:pt x="5783" y="0"/>
                  </a:moveTo>
                  <a:cubicBezTo>
                    <a:pt x="5446" y="0"/>
                    <a:pt x="4254" y="3517"/>
                    <a:pt x="4254" y="3517"/>
                  </a:cubicBezTo>
                  <a:cubicBezTo>
                    <a:pt x="3930" y="1685"/>
                    <a:pt x="3668" y="1029"/>
                    <a:pt x="3507" y="1029"/>
                  </a:cubicBezTo>
                  <a:cubicBezTo>
                    <a:pt x="3231" y="1029"/>
                    <a:pt x="3243" y="2932"/>
                    <a:pt x="3720" y="4171"/>
                  </a:cubicBezTo>
                  <a:cubicBezTo>
                    <a:pt x="2387" y="2492"/>
                    <a:pt x="1662" y="1890"/>
                    <a:pt x="1365" y="1890"/>
                  </a:cubicBezTo>
                  <a:cubicBezTo>
                    <a:pt x="814" y="1890"/>
                    <a:pt x="1751" y="3981"/>
                    <a:pt x="3022" y="5105"/>
                  </a:cubicBezTo>
                  <a:cubicBezTo>
                    <a:pt x="1880" y="4427"/>
                    <a:pt x="1206" y="4172"/>
                    <a:pt x="870" y="4172"/>
                  </a:cubicBezTo>
                  <a:cubicBezTo>
                    <a:pt x="0" y="4172"/>
                    <a:pt x="1397" y="5876"/>
                    <a:pt x="2828" y="6343"/>
                  </a:cubicBezTo>
                  <a:lnTo>
                    <a:pt x="7072" y="5267"/>
                  </a:lnTo>
                  <a:cubicBezTo>
                    <a:pt x="9713" y="3623"/>
                    <a:pt x="9928" y="3163"/>
                    <a:pt x="9342" y="3163"/>
                  </a:cubicBezTo>
                  <a:cubicBezTo>
                    <a:pt x="8599" y="3163"/>
                    <a:pt x="6568" y="3903"/>
                    <a:pt x="6568" y="3903"/>
                  </a:cubicBezTo>
                  <a:cubicBezTo>
                    <a:pt x="7473" y="1829"/>
                    <a:pt x="7634" y="1140"/>
                    <a:pt x="7447" y="1140"/>
                  </a:cubicBezTo>
                  <a:cubicBezTo>
                    <a:pt x="7075" y="1140"/>
                    <a:pt x="5326" y="3869"/>
                    <a:pt x="5326" y="3869"/>
                  </a:cubicBezTo>
                  <a:cubicBezTo>
                    <a:pt x="5904" y="957"/>
                    <a:pt x="5960" y="0"/>
                    <a:pt x="5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53"/>
            <p:cNvSpPr/>
            <p:nvPr/>
          </p:nvSpPr>
          <p:spPr>
            <a:xfrm>
              <a:off x="5701224" y="3735494"/>
              <a:ext cx="254053" cy="304612"/>
            </a:xfrm>
            <a:custGeom>
              <a:avLst/>
              <a:gdLst/>
              <a:ahLst/>
              <a:cxnLst/>
              <a:rect l="l" t="t" r="r" b="b"/>
              <a:pathLst>
                <a:path w="4432" h="5314" extrusionOk="0">
                  <a:moveTo>
                    <a:pt x="3507" y="1"/>
                  </a:moveTo>
                  <a:cubicBezTo>
                    <a:pt x="3231" y="1"/>
                    <a:pt x="3243" y="1903"/>
                    <a:pt x="3720" y="3142"/>
                  </a:cubicBezTo>
                  <a:cubicBezTo>
                    <a:pt x="2387" y="1463"/>
                    <a:pt x="1662" y="861"/>
                    <a:pt x="1365" y="861"/>
                  </a:cubicBezTo>
                  <a:cubicBezTo>
                    <a:pt x="814" y="861"/>
                    <a:pt x="1751" y="2952"/>
                    <a:pt x="3022" y="4076"/>
                  </a:cubicBezTo>
                  <a:cubicBezTo>
                    <a:pt x="1880" y="3397"/>
                    <a:pt x="1206" y="3143"/>
                    <a:pt x="870" y="3143"/>
                  </a:cubicBezTo>
                  <a:cubicBezTo>
                    <a:pt x="0" y="3143"/>
                    <a:pt x="1398" y="4847"/>
                    <a:pt x="2828" y="5314"/>
                  </a:cubicBezTo>
                  <a:lnTo>
                    <a:pt x="4432" y="4907"/>
                  </a:lnTo>
                  <a:cubicBezTo>
                    <a:pt x="4225" y="4254"/>
                    <a:pt x="4122" y="3574"/>
                    <a:pt x="4123" y="2889"/>
                  </a:cubicBezTo>
                  <a:cubicBezTo>
                    <a:pt x="4124" y="2613"/>
                    <a:pt x="4142" y="2338"/>
                    <a:pt x="4177" y="2065"/>
                  </a:cubicBezTo>
                  <a:cubicBezTo>
                    <a:pt x="3888" y="554"/>
                    <a:pt x="3655" y="1"/>
                    <a:pt x="35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53"/>
            <p:cNvSpPr/>
            <p:nvPr/>
          </p:nvSpPr>
          <p:spPr>
            <a:xfrm>
              <a:off x="4631017" y="854196"/>
              <a:ext cx="1877025" cy="487241"/>
            </a:xfrm>
            <a:custGeom>
              <a:avLst/>
              <a:gdLst/>
              <a:ahLst/>
              <a:cxnLst/>
              <a:rect l="l" t="t" r="r" b="b"/>
              <a:pathLst>
                <a:path w="32745" h="8500" extrusionOk="0">
                  <a:moveTo>
                    <a:pt x="32745" y="0"/>
                  </a:moveTo>
                  <a:cubicBezTo>
                    <a:pt x="22651" y="4251"/>
                    <a:pt x="17235" y="5963"/>
                    <a:pt x="1" y="8233"/>
                  </a:cubicBezTo>
                  <a:cubicBezTo>
                    <a:pt x="2147" y="8416"/>
                    <a:pt x="4172" y="8499"/>
                    <a:pt x="6082" y="8499"/>
                  </a:cubicBezTo>
                  <a:cubicBezTo>
                    <a:pt x="25050" y="8499"/>
                    <a:pt x="32546" y="294"/>
                    <a:pt x="32745" y="0"/>
                  </a:cubicBezTo>
                  <a:close/>
                </a:path>
              </a:pathLst>
            </a:custGeom>
            <a:solidFill>
              <a:srgbClr val="9E99A3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53"/>
            <p:cNvSpPr/>
            <p:nvPr/>
          </p:nvSpPr>
          <p:spPr>
            <a:xfrm>
              <a:off x="6578312" y="3661033"/>
              <a:ext cx="105588" cy="161993"/>
            </a:xfrm>
            <a:custGeom>
              <a:avLst/>
              <a:gdLst/>
              <a:ahLst/>
              <a:cxnLst/>
              <a:rect l="l" t="t" r="r" b="b"/>
              <a:pathLst>
                <a:path w="1842" h="2826" extrusionOk="0">
                  <a:moveTo>
                    <a:pt x="1620" y="0"/>
                  </a:moveTo>
                  <a:lnTo>
                    <a:pt x="1118" y="339"/>
                  </a:lnTo>
                  <a:lnTo>
                    <a:pt x="1" y="2428"/>
                  </a:lnTo>
                  <a:lnTo>
                    <a:pt x="708" y="2826"/>
                  </a:lnTo>
                  <a:lnTo>
                    <a:pt x="1842" y="429"/>
                  </a:lnTo>
                  <a:lnTo>
                    <a:pt x="1620" y="0"/>
                  </a:lnTo>
                  <a:close/>
                </a:path>
              </a:pathLst>
            </a:custGeom>
            <a:solidFill>
              <a:srgbClr val="C2A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53"/>
            <p:cNvSpPr/>
            <p:nvPr/>
          </p:nvSpPr>
          <p:spPr>
            <a:xfrm>
              <a:off x="6417580" y="3593909"/>
              <a:ext cx="157178" cy="101174"/>
            </a:xfrm>
            <a:custGeom>
              <a:avLst/>
              <a:gdLst/>
              <a:ahLst/>
              <a:cxnLst/>
              <a:rect l="l" t="t" r="r" b="b"/>
              <a:pathLst>
                <a:path w="2742" h="1765" extrusionOk="0">
                  <a:moveTo>
                    <a:pt x="2137" y="0"/>
                  </a:moveTo>
                  <a:lnTo>
                    <a:pt x="0" y="1025"/>
                  </a:lnTo>
                  <a:lnTo>
                    <a:pt x="336" y="1765"/>
                  </a:lnTo>
                  <a:lnTo>
                    <a:pt x="2666" y="501"/>
                  </a:lnTo>
                  <a:lnTo>
                    <a:pt x="2742" y="23"/>
                  </a:lnTo>
                  <a:lnTo>
                    <a:pt x="2137" y="0"/>
                  </a:lnTo>
                  <a:close/>
                </a:path>
              </a:pathLst>
            </a:custGeom>
            <a:solidFill>
              <a:srgbClr val="C2A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53"/>
            <p:cNvSpPr/>
            <p:nvPr/>
          </p:nvSpPr>
          <p:spPr>
            <a:xfrm>
              <a:off x="6517665" y="3826235"/>
              <a:ext cx="1678861" cy="325133"/>
            </a:xfrm>
            <a:custGeom>
              <a:avLst/>
              <a:gdLst/>
              <a:ahLst/>
              <a:cxnLst/>
              <a:rect l="l" t="t" r="r" b="b"/>
              <a:pathLst>
                <a:path w="29288" h="5672" extrusionOk="0">
                  <a:moveTo>
                    <a:pt x="9367" y="0"/>
                  </a:moveTo>
                  <a:cubicBezTo>
                    <a:pt x="6442" y="0"/>
                    <a:pt x="3348" y="300"/>
                    <a:pt x="0" y="893"/>
                  </a:cubicBezTo>
                  <a:cubicBezTo>
                    <a:pt x="926" y="3153"/>
                    <a:pt x="17499" y="5671"/>
                    <a:pt x="26820" y="5671"/>
                  </a:cubicBezTo>
                  <a:cubicBezTo>
                    <a:pt x="27717" y="5671"/>
                    <a:pt x="28546" y="5648"/>
                    <a:pt x="29288" y="5599"/>
                  </a:cubicBezTo>
                  <a:cubicBezTo>
                    <a:pt x="22824" y="1839"/>
                    <a:pt x="16615" y="0"/>
                    <a:pt x="9367" y="0"/>
                  </a:cubicBezTo>
                  <a:close/>
                </a:path>
              </a:pathLst>
            </a:custGeom>
            <a:solidFill>
              <a:srgbClr val="FFE23F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53"/>
            <p:cNvSpPr/>
            <p:nvPr/>
          </p:nvSpPr>
          <p:spPr>
            <a:xfrm>
              <a:off x="6826059" y="3824860"/>
              <a:ext cx="657317" cy="557347"/>
            </a:xfrm>
            <a:custGeom>
              <a:avLst/>
              <a:gdLst/>
              <a:ahLst/>
              <a:cxnLst/>
              <a:rect l="l" t="t" r="r" b="b"/>
              <a:pathLst>
                <a:path w="11467" h="9723" extrusionOk="0">
                  <a:moveTo>
                    <a:pt x="2432" y="0"/>
                  </a:moveTo>
                  <a:lnTo>
                    <a:pt x="4541" y="1146"/>
                  </a:lnTo>
                  <a:lnTo>
                    <a:pt x="1" y="5228"/>
                  </a:lnTo>
                  <a:lnTo>
                    <a:pt x="4312" y="9631"/>
                  </a:lnTo>
                  <a:lnTo>
                    <a:pt x="11466" y="9722"/>
                  </a:lnTo>
                  <a:lnTo>
                    <a:pt x="2707" y="5457"/>
                  </a:lnTo>
                  <a:lnTo>
                    <a:pt x="6100" y="1054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53"/>
            <p:cNvSpPr/>
            <p:nvPr/>
          </p:nvSpPr>
          <p:spPr>
            <a:xfrm>
              <a:off x="7687154" y="3593450"/>
              <a:ext cx="395296" cy="106047"/>
            </a:xfrm>
            <a:custGeom>
              <a:avLst/>
              <a:gdLst/>
              <a:ahLst/>
              <a:cxnLst/>
              <a:rect l="l" t="t" r="r" b="b"/>
              <a:pathLst>
                <a:path w="6896" h="1850" extrusionOk="0">
                  <a:moveTo>
                    <a:pt x="228" y="1"/>
                  </a:moveTo>
                  <a:lnTo>
                    <a:pt x="1" y="394"/>
                  </a:lnTo>
                  <a:lnTo>
                    <a:pt x="6722" y="1849"/>
                  </a:lnTo>
                  <a:lnTo>
                    <a:pt x="6896" y="710"/>
                  </a:lnTo>
                  <a:lnTo>
                    <a:pt x="2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53"/>
            <p:cNvSpPr/>
            <p:nvPr/>
          </p:nvSpPr>
          <p:spPr>
            <a:xfrm>
              <a:off x="7162541" y="3270784"/>
              <a:ext cx="402289" cy="301746"/>
            </a:xfrm>
            <a:custGeom>
              <a:avLst/>
              <a:gdLst/>
              <a:ahLst/>
              <a:cxnLst/>
              <a:rect l="l" t="t" r="r" b="b"/>
              <a:pathLst>
                <a:path w="7018" h="5264" extrusionOk="0">
                  <a:moveTo>
                    <a:pt x="5711" y="1"/>
                  </a:moveTo>
                  <a:lnTo>
                    <a:pt x="4179" y="2024"/>
                  </a:lnTo>
                  <a:lnTo>
                    <a:pt x="3543" y="1962"/>
                  </a:lnTo>
                  <a:lnTo>
                    <a:pt x="3888" y="1273"/>
                  </a:lnTo>
                  <a:lnTo>
                    <a:pt x="2547" y="1067"/>
                  </a:lnTo>
                  <a:lnTo>
                    <a:pt x="1" y="3956"/>
                  </a:lnTo>
                  <a:lnTo>
                    <a:pt x="3165" y="5263"/>
                  </a:lnTo>
                  <a:lnTo>
                    <a:pt x="7018" y="103"/>
                  </a:lnTo>
                  <a:lnTo>
                    <a:pt x="57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53"/>
            <p:cNvSpPr/>
            <p:nvPr/>
          </p:nvSpPr>
          <p:spPr>
            <a:xfrm>
              <a:off x="7202036" y="3460061"/>
              <a:ext cx="175464" cy="124275"/>
            </a:xfrm>
            <a:custGeom>
              <a:avLst/>
              <a:gdLst/>
              <a:ahLst/>
              <a:cxnLst/>
              <a:rect l="l" t="t" r="r" b="b"/>
              <a:pathLst>
                <a:path w="3061" h="2168" extrusionOk="0">
                  <a:moveTo>
                    <a:pt x="2098" y="0"/>
                  </a:moveTo>
                  <a:lnTo>
                    <a:pt x="0" y="1652"/>
                  </a:lnTo>
                  <a:lnTo>
                    <a:pt x="1960" y="2168"/>
                  </a:lnTo>
                  <a:lnTo>
                    <a:pt x="3061" y="345"/>
                  </a:lnTo>
                  <a:lnTo>
                    <a:pt x="2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53"/>
            <p:cNvSpPr/>
            <p:nvPr/>
          </p:nvSpPr>
          <p:spPr>
            <a:xfrm>
              <a:off x="7170738" y="3377231"/>
              <a:ext cx="175235" cy="267352"/>
            </a:xfrm>
            <a:custGeom>
              <a:avLst/>
              <a:gdLst/>
              <a:ahLst/>
              <a:cxnLst/>
              <a:rect l="l" t="t" r="r" b="b"/>
              <a:pathLst>
                <a:path w="3057" h="4664" extrusionOk="0">
                  <a:moveTo>
                    <a:pt x="1991" y="1"/>
                  </a:moveTo>
                  <a:lnTo>
                    <a:pt x="0" y="4280"/>
                  </a:lnTo>
                  <a:lnTo>
                    <a:pt x="808" y="4663"/>
                  </a:lnTo>
                  <a:lnTo>
                    <a:pt x="3057" y="70"/>
                  </a:lnTo>
                  <a:lnTo>
                    <a:pt x="19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53"/>
            <p:cNvSpPr/>
            <p:nvPr/>
          </p:nvSpPr>
          <p:spPr>
            <a:xfrm>
              <a:off x="7535537" y="3679777"/>
              <a:ext cx="202176" cy="158382"/>
            </a:xfrm>
            <a:custGeom>
              <a:avLst/>
              <a:gdLst/>
              <a:ahLst/>
              <a:cxnLst/>
              <a:rect l="l" t="t" r="r" b="b"/>
              <a:pathLst>
                <a:path w="3527" h="2763" extrusionOk="0">
                  <a:moveTo>
                    <a:pt x="641" y="1"/>
                  </a:moveTo>
                  <a:lnTo>
                    <a:pt x="1" y="1730"/>
                  </a:lnTo>
                  <a:lnTo>
                    <a:pt x="2980" y="2763"/>
                  </a:lnTo>
                  <a:lnTo>
                    <a:pt x="3527" y="793"/>
                  </a:lnTo>
                  <a:lnTo>
                    <a:pt x="6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53"/>
            <p:cNvSpPr/>
            <p:nvPr/>
          </p:nvSpPr>
          <p:spPr>
            <a:xfrm>
              <a:off x="7824073" y="3945113"/>
              <a:ext cx="190398" cy="258911"/>
            </a:xfrm>
            <a:custGeom>
              <a:avLst/>
              <a:gdLst/>
              <a:ahLst/>
              <a:cxnLst/>
              <a:rect l="l" t="t" r="r" b="b"/>
              <a:pathLst>
                <a:path w="4149" h="5642" extrusionOk="0">
                  <a:moveTo>
                    <a:pt x="386" y="1"/>
                  </a:moveTo>
                  <a:lnTo>
                    <a:pt x="0" y="273"/>
                  </a:lnTo>
                  <a:lnTo>
                    <a:pt x="3642" y="5641"/>
                  </a:lnTo>
                  <a:lnTo>
                    <a:pt x="4148" y="5174"/>
                  </a:lnTo>
                  <a:lnTo>
                    <a:pt x="386" y="1"/>
                  </a:lnTo>
                  <a:close/>
                </a:path>
              </a:pathLst>
            </a:custGeom>
            <a:solidFill>
              <a:srgbClr val="6746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3"/>
            <p:cNvSpPr/>
            <p:nvPr/>
          </p:nvSpPr>
          <p:spPr>
            <a:xfrm>
              <a:off x="7365003" y="3270784"/>
              <a:ext cx="124906" cy="119059"/>
            </a:xfrm>
            <a:custGeom>
              <a:avLst/>
              <a:gdLst/>
              <a:ahLst/>
              <a:cxnLst/>
              <a:rect l="l" t="t" r="r" b="b"/>
              <a:pathLst>
                <a:path w="2179" h="2077" extrusionOk="0">
                  <a:moveTo>
                    <a:pt x="2179" y="1"/>
                  </a:moveTo>
                  <a:lnTo>
                    <a:pt x="941" y="13"/>
                  </a:lnTo>
                  <a:lnTo>
                    <a:pt x="1" y="1984"/>
                  </a:lnTo>
                  <a:lnTo>
                    <a:pt x="665" y="2076"/>
                  </a:lnTo>
                  <a:lnTo>
                    <a:pt x="21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3"/>
            <p:cNvSpPr/>
            <p:nvPr/>
          </p:nvSpPr>
          <p:spPr>
            <a:xfrm>
              <a:off x="5304840" y="3170871"/>
              <a:ext cx="85239" cy="35655"/>
            </a:xfrm>
            <a:custGeom>
              <a:avLst/>
              <a:gdLst/>
              <a:ahLst/>
              <a:cxnLst/>
              <a:rect l="l" t="t" r="r" b="b"/>
              <a:pathLst>
                <a:path w="1487" h="622" extrusionOk="0">
                  <a:moveTo>
                    <a:pt x="989" y="1"/>
                  </a:moveTo>
                  <a:cubicBezTo>
                    <a:pt x="667" y="1"/>
                    <a:pt x="279" y="89"/>
                    <a:pt x="112" y="368"/>
                  </a:cubicBezTo>
                  <a:cubicBezTo>
                    <a:pt x="0" y="553"/>
                    <a:pt x="72" y="621"/>
                    <a:pt x="229" y="621"/>
                  </a:cubicBezTo>
                  <a:cubicBezTo>
                    <a:pt x="609" y="621"/>
                    <a:pt x="1487" y="225"/>
                    <a:pt x="1487" y="128"/>
                  </a:cubicBezTo>
                  <a:cubicBezTo>
                    <a:pt x="1487" y="64"/>
                    <a:pt x="1262" y="1"/>
                    <a:pt x="989" y="1"/>
                  </a:cubicBezTo>
                  <a:close/>
                </a:path>
              </a:pathLst>
            </a:custGeom>
            <a:solidFill>
              <a:srgbClr val="C6C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3"/>
            <p:cNvSpPr/>
            <p:nvPr/>
          </p:nvSpPr>
          <p:spPr>
            <a:xfrm>
              <a:off x="5538085" y="3175973"/>
              <a:ext cx="56405" cy="78360"/>
            </a:xfrm>
            <a:custGeom>
              <a:avLst/>
              <a:gdLst/>
              <a:ahLst/>
              <a:cxnLst/>
              <a:rect l="l" t="t" r="r" b="b"/>
              <a:pathLst>
                <a:path w="984" h="1367" extrusionOk="0">
                  <a:moveTo>
                    <a:pt x="872" y="1"/>
                  </a:moveTo>
                  <a:cubicBezTo>
                    <a:pt x="703" y="1"/>
                    <a:pt x="0" y="666"/>
                    <a:pt x="175" y="1205"/>
                  </a:cubicBezTo>
                  <a:cubicBezTo>
                    <a:pt x="212" y="1319"/>
                    <a:pt x="259" y="1367"/>
                    <a:pt x="311" y="1367"/>
                  </a:cubicBezTo>
                  <a:cubicBezTo>
                    <a:pt x="578" y="1367"/>
                    <a:pt x="983" y="84"/>
                    <a:pt x="896" y="8"/>
                  </a:cubicBezTo>
                  <a:cubicBezTo>
                    <a:pt x="890" y="3"/>
                    <a:pt x="882" y="1"/>
                    <a:pt x="872" y="1"/>
                  </a:cubicBezTo>
                  <a:close/>
                </a:path>
              </a:pathLst>
            </a:custGeom>
            <a:solidFill>
              <a:srgbClr val="A8A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3"/>
            <p:cNvSpPr/>
            <p:nvPr/>
          </p:nvSpPr>
          <p:spPr>
            <a:xfrm>
              <a:off x="5594605" y="3444183"/>
              <a:ext cx="56405" cy="78303"/>
            </a:xfrm>
            <a:custGeom>
              <a:avLst/>
              <a:gdLst/>
              <a:ahLst/>
              <a:cxnLst/>
              <a:rect l="l" t="t" r="r" b="b"/>
              <a:pathLst>
                <a:path w="984" h="1366" extrusionOk="0">
                  <a:moveTo>
                    <a:pt x="871" y="0"/>
                  </a:moveTo>
                  <a:cubicBezTo>
                    <a:pt x="702" y="0"/>
                    <a:pt x="0" y="665"/>
                    <a:pt x="175" y="1204"/>
                  </a:cubicBezTo>
                  <a:cubicBezTo>
                    <a:pt x="212" y="1318"/>
                    <a:pt x="259" y="1365"/>
                    <a:pt x="311" y="1365"/>
                  </a:cubicBezTo>
                  <a:cubicBezTo>
                    <a:pt x="578" y="1365"/>
                    <a:pt x="983" y="83"/>
                    <a:pt x="896" y="8"/>
                  </a:cubicBezTo>
                  <a:cubicBezTo>
                    <a:pt x="890" y="3"/>
                    <a:pt x="882" y="0"/>
                    <a:pt x="871" y="0"/>
                  </a:cubicBezTo>
                  <a:close/>
                </a:path>
              </a:pathLst>
            </a:custGeom>
            <a:solidFill>
              <a:srgbClr val="C6C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3"/>
            <p:cNvSpPr/>
            <p:nvPr/>
          </p:nvSpPr>
          <p:spPr>
            <a:xfrm>
              <a:off x="5258180" y="3544038"/>
              <a:ext cx="56291" cy="78360"/>
            </a:xfrm>
            <a:custGeom>
              <a:avLst/>
              <a:gdLst/>
              <a:ahLst/>
              <a:cxnLst/>
              <a:rect l="l" t="t" r="r" b="b"/>
              <a:pathLst>
                <a:path w="982" h="1367" extrusionOk="0">
                  <a:moveTo>
                    <a:pt x="869" y="1"/>
                  </a:moveTo>
                  <a:cubicBezTo>
                    <a:pt x="700" y="1"/>
                    <a:pt x="0" y="666"/>
                    <a:pt x="174" y="1204"/>
                  </a:cubicBezTo>
                  <a:cubicBezTo>
                    <a:pt x="211" y="1318"/>
                    <a:pt x="258" y="1366"/>
                    <a:pt x="309" y="1366"/>
                  </a:cubicBezTo>
                  <a:cubicBezTo>
                    <a:pt x="577" y="1366"/>
                    <a:pt x="981" y="84"/>
                    <a:pt x="894" y="9"/>
                  </a:cubicBezTo>
                  <a:cubicBezTo>
                    <a:pt x="888" y="3"/>
                    <a:pt x="880" y="1"/>
                    <a:pt x="869" y="1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3"/>
            <p:cNvSpPr/>
            <p:nvPr/>
          </p:nvSpPr>
          <p:spPr>
            <a:xfrm>
              <a:off x="5011694" y="3648307"/>
              <a:ext cx="45514" cy="84493"/>
            </a:xfrm>
            <a:custGeom>
              <a:avLst/>
              <a:gdLst/>
              <a:ahLst/>
              <a:cxnLst/>
              <a:rect l="l" t="t" r="r" b="b"/>
              <a:pathLst>
                <a:path w="794" h="1474" extrusionOk="0">
                  <a:moveTo>
                    <a:pt x="673" y="1"/>
                  </a:moveTo>
                  <a:cubicBezTo>
                    <a:pt x="526" y="1"/>
                    <a:pt x="0" y="871"/>
                    <a:pt x="327" y="1353"/>
                  </a:cubicBezTo>
                  <a:cubicBezTo>
                    <a:pt x="385" y="1437"/>
                    <a:pt x="435" y="1474"/>
                    <a:pt x="480" y="1474"/>
                  </a:cubicBezTo>
                  <a:cubicBezTo>
                    <a:pt x="758" y="1474"/>
                    <a:pt x="793" y="53"/>
                    <a:pt x="686" y="4"/>
                  </a:cubicBezTo>
                  <a:cubicBezTo>
                    <a:pt x="682" y="2"/>
                    <a:pt x="678" y="1"/>
                    <a:pt x="673" y="1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3"/>
            <p:cNvSpPr/>
            <p:nvPr/>
          </p:nvSpPr>
          <p:spPr>
            <a:xfrm>
              <a:off x="4966009" y="3442922"/>
              <a:ext cx="83977" cy="37833"/>
            </a:xfrm>
            <a:custGeom>
              <a:avLst/>
              <a:gdLst/>
              <a:ahLst/>
              <a:cxnLst/>
              <a:rect l="l" t="t" r="r" b="b"/>
              <a:pathLst>
                <a:path w="1465" h="660" extrusionOk="0">
                  <a:moveTo>
                    <a:pt x="1042" y="1"/>
                  </a:moveTo>
                  <a:cubicBezTo>
                    <a:pt x="707" y="1"/>
                    <a:pt x="264" y="99"/>
                    <a:pt x="97" y="413"/>
                  </a:cubicBezTo>
                  <a:cubicBezTo>
                    <a:pt x="0" y="593"/>
                    <a:pt x="63" y="660"/>
                    <a:pt x="203" y="660"/>
                  </a:cubicBezTo>
                  <a:cubicBezTo>
                    <a:pt x="568" y="660"/>
                    <a:pt x="1464" y="204"/>
                    <a:pt x="1459" y="105"/>
                  </a:cubicBezTo>
                  <a:cubicBezTo>
                    <a:pt x="1457" y="48"/>
                    <a:pt x="1275" y="1"/>
                    <a:pt x="1042" y="1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3"/>
            <p:cNvSpPr/>
            <p:nvPr/>
          </p:nvSpPr>
          <p:spPr>
            <a:xfrm>
              <a:off x="5318884" y="3357684"/>
              <a:ext cx="66150" cy="62825"/>
            </a:xfrm>
            <a:custGeom>
              <a:avLst/>
              <a:gdLst/>
              <a:ahLst/>
              <a:cxnLst/>
              <a:rect l="l" t="t" r="r" b="b"/>
              <a:pathLst>
                <a:path w="1154" h="1096" extrusionOk="0">
                  <a:moveTo>
                    <a:pt x="1039" y="0"/>
                  </a:moveTo>
                  <a:cubicBezTo>
                    <a:pt x="806" y="0"/>
                    <a:pt x="30" y="364"/>
                    <a:pt x="7" y="891"/>
                  </a:cubicBezTo>
                  <a:cubicBezTo>
                    <a:pt x="1" y="1037"/>
                    <a:pt x="42" y="1095"/>
                    <a:pt x="112" y="1095"/>
                  </a:cubicBezTo>
                  <a:cubicBezTo>
                    <a:pt x="396" y="1095"/>
                    <a:pt x="1153" y="119"/>
                    <a:pt x="1101" y="22"/>
                  </a:cubicBezTo>
                  <a:cubicBezTo>
                    <a:pt x="1093" y="7"/>
                    <a:pt x="1071" y="0"/>
                    <a:pt x="1039" y="0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3"/>
            <p:cNvSpPr/>
            <p:nvPr/>
          </p:nvSpPr>
          <p:spPr>
            <a:xfrm>
              <a:off x="5045515" y="3288955"/>
              <a:ext cx="60074" cy="73602"/>
            </a:xfrm>
            <a:custGeom>
              <a:avLst/>
              <a:gdLst/>
              <a:ahLst/>
              <a:cxnLst/>
              <a:rect l="l" t="t" r="r" b="b"/>
              <a:pathLst>
                <a:path w="1048" h="1284" extrusionOk="0">
                  <a:moveTo>
                    <a:pt x="939" y="1"/>
                  </a:moveTo>
                  <a:cubicBezTo>
                    <a:pt x="752" y="1"/>
                    <a:pt x="1" y="559"/>
                    <a:pt x="103" y="1105"/>
                  </a:cubicBezTo>
                  <a:cubicBezTo>
                    <a:pt x="126" y="1231"/>
                    <a:pt x="170" y="1284"/>
                    <a:pt x="227" y="1284"/>
                  </a:cubicBezTo>
                  <a:cubicBezTo>
                    <a:pt x="497" y="1284"/>
                    <a:pt x="1048" y="97"/>
                    <a:pt x="973" y="12"/>
                  </a:cubicBezTo>
                  <a:cubicBezTo>
                    <a:pt x="966" y="4"/>
                    <a:pt x="954" y="1"/>
                    <a:pt x="939" y="1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3"/>
            <p:cNvSpPr/>
            <p:nvPr/>
          </p:nvSpPr>
          <p:spPr>
            <a:xfrm>
              <a:off x="5335451" y="3782900"/>
              <a:ext cx="73831" cy="53826"/>
            </a:xfrm>
            <a:custGeom>
              <a:avLst/>
              <a:gdLst/>
              <a:ahLst/>
              <a:cxnLst/>
              <a:rect l="l" t="t" r="r" b="b"/>
              <a:pathLst>
                <a:path w="1288" h="939" extrusionOk="0">
                  <a:moveTo>
                    <a:pt x="1138" y="0"/>
                  </a:moveTo>
                  <a:cubicBezTo>
                    <a:pt x="852" y="0"/>
                    <a:pt x="133" y="237"/>
                    <a:pt x="33" y="718"/>
                  </a:cubicBezTo>
                  <a:cubicBezTo>
                    <a:pt x="0" y="876"/>
                    <a:pt x="42" y="938"/>
                    <a:pt x="127" y="938"/>
                  </a:cubicBezTo>
                  <a:cubicBezTo>
                    <a:pt x="431" y="938"/>
                    <a:pt x="1288" y="137"/>
                    <a:pt x="1252" y="36"/>
                  </a:cubicBezTo>
                  <a:cubicBezTo>
                    <a:pt x="1244" y="12"/>
                    <a:pt x="1202" y="0"/>
                    <a:pt x="1138" y="0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3"/>
            <p:cNvSpPr/>
            <p:nvPr/>
          </p:nvSpPr>
          <p:spPr>
            <a:xfrm>
              <a:off x="5532983" y="3019369"/>
              <a:ext cx="71023" cy="57437"/>
            </a:xfrm>
            <a:custGeom>
              <a:avLst/>
              <a:gdLst/>
              <a:ahLst/>
              <a:cxnLst/>
              <a:rect l="l" t="t" r="r" b="b"/>
              <a:pathLst>
                <a:path w="1239" h="1002" extrusionOk="0">
                  <a:moveTo>
                    <a:pt x="1107" y="1"/>
                  </a:moveTo>
                  <a:cubicBezTo>
                    <a:pt x="843" y="1"/>
                    <a:pt x="94" y="284"/>
                    <a:pt x="22" y="787"/>
                  </a:cubicBezTo>
                  <a:cubicBezTo>
                    <a:pt x="0" y="940"/>
                    <a:pt x="42" y="1001"/>
                    <a:pt x="120" y="1001"/>
                  </a:cubicBezTo>
                  <a:cubicBezTo>
                    <a:pt x="415" y="1001"/>
                    <a:pt x="1238" y="130"/>
                    <a:pt x="1196" y="30"/>
                  </a:cubicBezTo>
                  <a:cubicBezTo>
                    <a:pt x="1188" y="10"/>
                    <a:pt x="1156" y="1"/>
                    <a:pt x="1107" y="1"/>
                  </a:cubicBezTo>
                  <a:close/>
                </a:path>
              </a:pathLst>
            </a:custGeom>
            <a:solidFill>
              <a:srgbClr val="C6C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3"/>
            <p:cNvSpPr/>
            <p:nvPr/>
          </p:nvSpPr>
          <p:spPr>
            <a:xfrm>
              <a:off x="5779469" y="3027279"/>
              <a:ext cx="71023" cy="57380"/>
            </a:xfrm>
            <a:custGeom>
              <a:avLst/>
              <a:gdLst/>
              <a:ahLst/>
              <a:cxnLst/>
              <a:rect l="l" t="t" r="r" b="b"/>
              <a:pathLst>
                <a:path w="1239" h="1001" extrusionOk="0">
                  <a:moveTo>
                    <a:pt x="1106" y="0"/>
                  </a:moveTo>
                  <a:cubicBezTo>
                    <a:pt x="843" y="0"/>
                    <a:pt x="94" y="283"/>
                    <a:pt x="23" y="786"/>
                  </a:cubicBezTo>
                  <a:cubicBezTo>
                    <a:pt x="1" y="939"/>
                    <a:pt x="42" y="1001"/>
                    <a:pt x="120" y="1001"/>
                  </a:cubicBezTo>
                  <a:cubicBezTo>
                    <a:pt x="415" y="1001"/>
                    <a:pt x="1238" y="129"/>
                    <a:pt x="1195" y="29"/>
                  </a:cubicBezTo>
                  <a:cubicBezTo>
                    <a:pt x="1187" y="10"/>
                    <a:pt x="1155" y="0"/>
                    <a:pt x="1106" y="0"/>
                  </a:cubicBezTo>
                  <a:close/>
                </a:path>
              </a:pathLst>
            </a:custGeom>
            <a:solidFill>
              <a:srgbClr val="C6C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3"/>
            <p:cNvSpPr/>
            <p:nvPr/>
          </p:nvSpPr>
          <p:spPr>
            <a:xfrm>
              <a:off x="5796207" y="2895782"/>
              <a:ext cx="89652" cy="30954"/>
            </a:xfrm>
            <a:custGeom>
              <a:avLst/>
              <a:gdLst/>
              <a:ahLst/>
              <a:cxnLst/>
              <a:rect l="l" t="t" r="r" b="b"/>
              <a:pathLst>
                <a:path w="1564" h="540" extrusionOk="0">
                  <a:moveTo>
                    <a:pt x="863" y="0"/>
                  </a:moveTo>
                  <a:cubicBezTo>
                    <a:pt x="596" y="0"/>
                    <a:pt x="317" y="67"/>
                    <a:pt x="159" y="268"/>
                  </a:cubicBezTo>
                  <a:cubicBezTo>
                    <a:pt x="1" y="470"/>
                    <a:pt x="118" y="540"/>
                    <a:pt x="339" y="540"/>
                  </a:cubicBezTo>
                  <a:cubicBezTo>
                    <a:pt x="755" y="540"/>
                    <a:pt x="1543" y="290"/>
                    <a:pt x="1553" y="201"/>
                  </a:cubicBezTo>
                  <a:cubicBezTo>
                    <a:pt x="1563" y="122"/>
                    <a:pt x="1224" y="0"/>
                    <a:pt x="863" y="0"/>
                  </a:cubicBezTo>
                  <a:close/>
                </a:path>
              </a:pathLst>
            </a:custGeom>
            <a:solidFill>
              <a:srgbClr val="A8A2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3"/>
            <p:cNvSpPr/>
            <p:nvPr/>
          </p:nvSpPr>
          <p:spPr>
            <a:xfrm>
              <a:off x="5363424" y="2970129"/>
              <a:ext cx="71023" cy="57380"/>
            </a:xfrm>
            <a:custGeom>
              <a:avLst/>
              <a:gdLst/>
              <a:ahLst/>
              <a:cxnLst/>
              <a:rect l="l" t="t" r="r" b="b"/>
              <a:pathLst>
                <a:path w="1239" h="1001" extrusionOk="0">
                  <a:moveTo>
                    <a:pt x="1107" y="0"/>
                  </a:moveTo>
                  <a:cubicBezTo>
                    <a:pt x="843" y="0"/>
                    <a:pt x="95" y="284"/>
                    <a:pt x="22" y="786"/>
                  </a:cubicBezTo>
                  <a:cubicBezTo>
                    <a:pt x="1" y="939"/>
                    <a:pt x="42" y="1001"/>
                    <a:pt x="120" y="1001"/>
                  </a:cubicBezTo>
                  <a:cubicBezTo>
                    <a:pt x="416" y="1001"/>
                    <a:pt x="1238" y="129"/>
                    <a:pt x="1196" y="30"/>
                  </a:cubicBezTo>
                  <a:cubicBezTo>
                    <a:pt x="1188" y="10"/>
                    <a:pt x="1156" y="0"/>
                    <a:pt x="1107" y="0"/>
                  </a:cubicBezTo>
                  <a:close/>
                </a:path>
              </a:pathLst>
            </a:custGeom>
            <a:solidFill>
              <a:srgbClr val="C6C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3"/>
            <p:cNvSpPr/>
            <p:nvPr/>
          </p:nvSpPr>
          <p:spPr>
            <a:xfrm>
              <a:off x="4837951" y="3489124"/>
              <a:ext cx="408824" cy="215533"/>
            </a:xfrm>
            <a:custGeom>
              <a:avLst/>
              <a:gdLst/>
              <a:ahLst/>
              <a:cxnLst/>
              <a:rect l="l" t="t" r="r" b="b"/>
              <a:pathLst>
                <a:path w="7132" h="3760" extrusionOk="0">
                  <a:moveTo>
                    <a:pt x="5405" y="0"/>
                  </a:moveTo>
                  <a:cubicBezTo>
                    <a:pt x="4006" y="0"/>
                    <a:pt x="1558" y="1277"/>
                    <a:pt x="1" y="3622"/>
                  </a:cubicBezTo>
                  <a:cubicBezTo>
                    <a:pt x="2166" y="1794"/>
                    <a:pt x="3426" y="1180"/>
                    <a:pt x="4141" y="1180"/>
                  </a:cubicBezTo>
                  <a:cubicBezTo>
                    <a:pt x="5605" y="1180"/>
                    <a:pt x="4782" y="3759"/>
                    <a:pt x="4782" y="3759"/>
                  </a:cubicBezTo>
                  <a:cubicBezTo>
                    <a:pt x="7131" y="1191"/>
                    <a:pt x="6757" y="0"/>
                    <a:pt x="5405" y="0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3"/>
            <p:cNvSpPr/>
            <p:nvPr/>
          </p:nvSpPr>
          <p:spPr>
            <a:xfrm>
              <a:off x="6203023" y="1837443"/>
              <a:ext cx="567894" cy="247117"/>
            </a:xfrm>
            <a:custGeom>
              <a:avLst/>
              <a:gdLst/>
              <a:ahLst/>
              <a:cxnLst/>
              <a:rect l="l" t="t" r="r" b="b"/>
              <a:pathLst>
                <a:path w="9907" h="4311" extrusionOk="0">
                  <a:moveTo>
                    <a:pt x="9906" y="0"/>
                  </a:moveTo>
                  <a:cubicBezTo>
                    <a:pt x="7461" y="1375"/>
                    <a:pt x="4525" y="2246"/>
                    <a:pt x="1803" y="2246"/>
                  </a:cubicBezTo>
                  <a:cubicBezTo>
                    <a:pt x="1188" y="2246"/>
                    <a:pt x="585" y="2202"/>
                    <a:pt x="1" y="2109"/>
                  </a:cubicBezTo>
                  <a:lnTo>
                    <a:pt x="1" y="2109"/>
                  </a:lnTo>
                  <a:lnTo>
                    <a:pt x="1744" y="4310"/>
                  </a:lnTo>
                  <a:cubicBezTo>
                    <a:pt x="4600" y="4045"/>
                    <a:pt x="7631" y="2190"/>
                    <a:pt x="9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3"/>
            <p:cNvSpPr/>
            <p:nvPr/>
          </p:nvSpPr>
          <p:spPr>
            <a:xfrm>
              <a:off x="6355902" y="2940149"/>
              <a:ext cx="268785" cy="159700"/>
            </a:xfrm>
            <a:custGeom>
              <a:avLst/>
              <a:gdLst/>
              <a:ahLst/>
              <a:cxnLst/>
              <a:rect l="l" t="t" r="r" b="b"/>
              <a:pathLst>
                <a:path w="4689" h="2786" extrusionOk="0">
                  <a:moveTo>
                    <a:pt x="132" y="0"/>
                  </a:moveTo>
                  <a:lnTo>
                    <a:pt x="1" y="1475"/>
                  </a:lnTo>
                  <a:cubicBezTo>
                    <a:pt x="1169" y="2393"/>
                    <a:pt x="2960" y="2785"/>
                    <a:pt x="4602" y="2785"/>
                  </a:cubicBezTo>
                  <a:cubicBezTo>
                    <a:pt x="4630" y="2785"/>
                    <a:pt x="4659" y="2785"/>
                    <a:pt x="4688" y="2785"/>
                  </a:cubicBezTo>
                  <a:cubicBezTo>
                    <a:pt x="2929" y="2343"/>
                    <a:pt x="1164" y="1344"/>
                    <a:pt x="132" y="0"/>
                  </a:cubicBezTo>
                  <a:close/>
                </a:path>
              </a:pathLst>
            </a:custGeom>
            <a:solidFill>
              <a:srgbClr val="9E99A3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3"/>
            <p:cNvSpPr/>
            <p:nvPr/>
          </p:nvSpPr>
          <p:spPr>
            <a:xfrm>
              <a:off x="6362035" y="1151240"/>
              <a:ext cx="386583" cy="256346"/>
            </a:xfrm>
            <a:custGeom>
              <a:avLst/>
              <a:gdLst/>
              <a:ahLst/>
              <a:cxnLst/>
              <a:rect l="l" t="t" r="r" b="b"/>
              <a:pathLst>
                <a:path w="6744" h="4472" extrusionOk="0">
                  <a:moveTo>
                    <a:pt x="5987" y="1"/>
                  </a:moveTo>
                  <a:cubicBezTo>
                    <a:pt x="4885" y="1927"/>
                    <a:pt x="3303" y="2890"/>
                    <a:pt x="1" y="4472"/>
                  </a:cubicBezTo>
                  <a:cubicBezTo>
                    <a:pt x="3441" y="3991"/>
                    <a:pt x="5298" y="2890"/>
                    <a:pt x="6743" y="1651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3"/>
            <p:cNvSpPr/>
            <p:nvPr/>
          </p:nvSpPr>
          <p:spPr>
            <a:xfrm>
              <a:off x="6494793" y="2252800"/>
              <a:ext cx="412837" cy="228831"/>
            </a:xfrm>
            <a:custGeom>
              <a:avLst/>
              <a:gdLst/>
              <a:ahLst/>
              <a:cxnLst/>
              <a:rect l="l" t="t" r="r" b="b"/>
              <a:pathLst>
                <a:path w="7202" h="3992" extrusionOk="0">
                  <a:moveTo>
                    <a:pt x="7201" y="0"/>
                  </a:moveTo>
                  <a:lnTo>
                    <a:pt x="7201" y="0"/>
                  </a:lnTo>
                  <a:cubicBezTo>
                    <a:pt x="5642" y="2201"/>
                    <a:pt x="3646" y="3105"/>
                    <a:pt x="0" y="3449"/>
                  </a:cubicBezTo>
                  <a:cubicBezTo>
                    <a:pt x="1698" y="3817"/>
                    <a:pt x="2891" y="3992"/>
                    <a:pt x="3884" y="3992"/>
                  </a:cubicBezTo>
                  <a:cubicBezTo>
                    <a:pt x="4876" y="3992"/>
                    <a:pt x="5667" y="3817"/>
                    <a:pt x="6559" y="3486"/>
                  </a:cubicBezTo>
                  <a:lnTo>
                    <a:pt x="720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3"/>
            <p:cNvSpPr/>
            <p:nvPr/>
          </p:nvSpPr>
          <p:spPr>
            <a:xfrm>
              <a:off x="5887579" y="3948389"/>
              <a:ext cx="885174" cy="431180"/>
            </a:xfrm>
            <a:custGeom>
              <a:avLst/>
              <a:gdLst/>
              <a:ahLst/>
              <a:cxnLst/>
              <a:rect l="l" t="t" r="r" b="b"/>
              <a:pathLst>
                <a:path w="15442" h="7522" extrusionOk="0">
                  <a:moveTo>
                    <a:pt x="8070" y="1"/>
                  </a:moveTo>
                  <a:cubicBezTo>
                    <a:pt x="6998" y="1"/>
                    <a:pt x="5605" y="160"/>
                    <a:pt x="3822" y="524"/>
                  </a:cubicBezTo>
                  <a:lnTo>
                    <a:pt x="1376" y="1147"/>
                  </a:lnTo>
                  <a:cubicBezTo>
                    <a:pt x="1410" y="1148"/>
                    <a:pt x="1445" y="1148"/>
                    <a:pt x="1481" y="1148"/>
                  </a:cubicBezTo>
                  <a:cubicBezTo>
                    <a:pt x="2311" y="1148"/>
                    <a:pt x="3789" y="975"/>
                    <a:pt x="5034" y="975"/>
                  </a:cubicBezTo>
                  <a:cubicBezTo>
                    <a:pt x="7825" y="975"/>
                    <a:pt x="9450" y="1844"/>
                    <a:pt x="0" y="7476"/>
                  </a:cubicBezTo>
                  <a:lnTo>
                    <a:pt x="7659" y="7522"/>
                  </a:lnTo>
                  <a:cubicBezTo>
                    <a:pt x="7659" y="7522"/>
                    <a:pt x="15442" y="1"/>
                    <a:pt x="8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3"/>
            <p:cNvSpPr/>
            <p:nvPr/>
          </p:nvSpPr>
          <p:spPr>
            <a:xfrm>
              <a:off x="6003198" y="3965413"/>
              <a:ext cx="683170" cy="414155"/>
            </a:xfrm>
            <a:custGeom>
              <a:avLst/>
              <a:gdLst/>
              <a:ahLst/>
              <a:cxnLst/>
              <a:rect l="l" t="t" r="r" b="b"/>
              <a:pathLst>
                <a:path w="11918" h="7225" extrusionOk="0">
                  <a:moveTo>
                    <a:pt x="4802" y="1"/>
                  </a:moveTo>
                  <a:cubicBezTo>
                    <a:pt x="3940" y="1"/>
                    <a:pt x="2857" y="107"/>
                    <a:pt x="1514" y="345"/>
                  </a:cubicBezTo>
                  <a:lnTo>
                    <a:pt x="781" y="529"/>
                  </a:lnTo>
                  <a:cubicBezTo>
                    <a:pt x="1392" y="483"/>
                    <a:pt x="2717" y="333"/>
                    <a:pt x="3978" y="333"/>
                  </a:cubicBezTo>
                  <a:cubicBezTo>
                    <a:pt x="7141" y="333"/>
                    <a:pt x="9903" y="1277"/>
                    <a:pt x="1" y="7179"/>
                  </a:cubicBezTo>
                  <a:lnTo>
                    <a:pt x="4037" y="7225"/>
                  </a:lnTo>
                  <a:cubicBezTo>
                    <a:pt x="4037" y="7225"/>
                    <a:pt x="11917" y="1"/>
                    <a:pt x="4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3"/>
            <p:cNvSpPr/>
            <p:nvPr/>
          </p:nvSpPr>
          <p:spPr>
            <a:xfrm>
              <a:off x="5280307" y="3471239"/>
              <a:ext cx="257722" cy="340496"/>
            </a:xfrm>
            <a:custGeom>
              <a:avLst/>
              <a:gdLst/>
              <a:ahLst/>
              <a:cxnLst/>
              <a:rect l="l" t="t" r="r" b="b"/>
              <a:pathLst>
                <a:path w="4496" h="5940" extrusionOk="0">
                  <a:moveTo>
                    <a:pt x="4495" y="1"/>
                  </a:moveTo>
                  <a:cubicBezTo>
                    <a:pt x="551" y="1744"/>
                    <a:pt x="0" y="4632"/>
                    <a:pt x="161" y="5939"/>
                  </a:cubicBezTo>
                  <a:cubicBezTo>
                    <a:pt x="2451" y="3188"/>
                    <a:pt x="3744" y="2920"/>
                    <a:pt x="4161" y="2920"/>
                  </a:cubicBezTo>
                  <a:cubicBezTo>
                    <a:pt x="4262" y="2920"/>
                    <a:pt x="4311" y="2936"/>
                    <a:pt x="4311" y="2936"/>
                  </a:cubicBezTo>
                  <a:cubicBezTo>
                    <a:pt x="4160" y="2835"/>
                    <a:pt x="4016" y="2795"/>
                    <a:pt x="3874" y="2795"/>
                  </a:cubicBezTo>
                  <a:cubicBezTo>
                    <a:pt x="3309" y="2795"/>
                    <a:pt x="2784" y="3441"/>
                    <a:pt x="1995" y="3441"/>
                  </a:cubicBezTo>
                  <a:cubicBezTo>
                    <a:pt x="1984" y="3442"/>
                    <a:pt x="1975" y="3442"/>
                    <a:pt x="1966" y="3442"/>
                  </a:cubicBezTo>
                  <a:cubicBezTo>
                    <a:pt x="1260" y="3442"/>
                    <a:pt x="3906" y="838"/>
                    <a:pt x="4495" y="1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3"/>
            <p:cNvSpPr/>
            <p:nvPr/>
          </p:nvSpPr>
          <p:spPr>
            <a:xfrm>
              <a:off x="5017427" y="3787657"/>
              <a:ext cx="209055" cy="123989"/>
            </a:xfrm>
            <a:custGeom>
              <a:avLst/>
              <a:gdLst/>
              <a:ahLst/>
              <a:cxnLst/>
              <a:rect l="l" t="t" r="r" b="b"/>
              <a:pathLst>
                <a:path w="3647" h="2163" extrusionOk="0">
                  <a:moveTo>
                    <a:pt x="2298" y="1"/>
                  </a:moveTo>
                  <a:cubicBezTo>
                    <a:pt x="1532" y="1"/>
                    <a:pt x="494" y="554"/>
                    <a:pt x="0" y="1509"/>
                  </a:cubicBezTo>
                  <a:cubicBezTo>
                    <a:pt x="704" y="863"/>
                    <a:pt x="1232" y="630"/>
                    <a:pt x="1628" y="630"/>
                  </a:cubicBezTo>
                  <a:cubicBezTo>
                    <a:pt x="2643" y="630"/>
                    <a:pt x="2786" y="2163"/>
                    <a:pt x="2786" y="2163"/>
                  </a:cubicBezTo>
                  <a:cubicBezTo>
                    <a:pt x="3647" y="657"/>
                    <a:pt x="3133" y="1"/>
                    <a:pt x="2298" y="1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3"/>
            <p:cNvSpPr/>
            <p:nvPr/>
          </p:nvSpPr>
          <p:spPr>
            <a:xfrm>
              <a:off x="6855007" y="3822165"/>
              <a:ext cx="569843" cy="558722"/>
            </a:xfrm>
            <a:custGeom>
              <a:avLst/>
              <a:gdLst/>
              <a:ahLst/>
              <a:cxnLst/>
              <a:rect l="l" t="t" r="r" b="b"/>
              <a:pathLst>
                <a:path w="9941" h="9747" extrusionOk="0">
                  <a:moveTo>
                    <a:pt x="2821" y="1"/>
                  </a:moveTo>
                  <a:lnTo>
                    <a:pt x="4472" y="1216"/>
                  </a:lnTo>
                  <a:lnTo>
                    <a:pt x="1" y="5310"/>
                  </a:lnTo>
                  <a:lnTo>
                    <a:pt x="4265" y="9712"/>
                  </a:lnTo>
                  <a:lnTo>
                    <a:pt x="9941" y="9746"/>
                  </a:lnTo>
                  <a:lnTo>
                    <a:pt x="9941" y="9746"/>
                  </a:lnTo>
                  <a:lnTo>
                    <a:pt x="1880" y="5527"/>
                  </a:lnTo>
                  <a:lnTo>
                    <a:pt x="5366" y="1056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3"/>
            <p:cNvSpPr/>
            <p:nvPr/>
          </p:nvSpPr>
          <p:spPr>
            <a:xfrm>
              <a:off x="6918118" y="3822165"/>
              <a:ext cx="244480" cy="249869"/>
            </a:xfrm>
            <a:custGeom>
              <a:avLst/>
              <a:gdLst/>
              <a:ahLst/>
              <a:cxnLst/>
              <a:rect l="l" t="t" r="r" b="b"/>
              <a:pathLst>
                <a:path w="4265" h="4359" extrusionOk="0">
                  <a:moveTo>
                    <a:pt x="1720" y="1"/>
                  </a:moveTo>
                  <a:lnTo>
                    <a:pt x="3371" y="1216"/>
                  </a:lnTo>
                  <a:lnTo>
                    <a:pt x="0" y="4359"/>
                  </a:lnTo>
                  <a:lnTo>
                    <a:pt x="0" y="4359"/>
                  </a:lnTo>
                  <a:lnTo>
                    <a:pt x="1972" y="4083"/>
                  </a:lnTo>
                  <a:lnTo>
                    <a:pt x="4265" y="1056"/>
                  </a:lnTo>
                  <a:lnTo>
                    <a:pt x="1720" y="1"/>
                  </a:lnTo>
                  <a:close/>
                </a:path>
              </a:pathLst>
            </a:custGeom>
            <a:solidFill>
              <a:srgbClr val="FFE23F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3"/>
            <p:cNvSpPr/>
            <p:nvPr/>
          </p:nvSpPr>
          <p:spPr>
            <a:xfrm>
              <a:off x="7613782" y="3692101"/>
              <a:ext cx="50558" cy="130065"/>
            </a:xfrm>
            <a:custGeom>
              <a:avLst/>
              <a:gdLst/>
              <a:ahLst/>
              <a:cxnLst/>
              <a:rect l="l" t="t" r="r" b="b"/>
              <a:pathLst>
                <a:path w="882" h="2269" extrusionOk="0">
                  <a:moveTo>
                    <a:pt x="643" y="1"/>
                  </a:moveTo>
                  <a:lnTo>
                    <a:pt x="1" y="2189"/>
                  </a:lnTo>
                  <a:lnTo>
                    <a:pt x="240" y="2269"/>
                  </a:lnTo>
                  <a:lnTo>
                    <a:pt x="882" y="82"/>
                  </a:lnTo>
                  <a:lnTo>
                    <a:pt x="6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3"/>
            <p:cNvSpPr/>
            <p:nvPr/>
          </p:nvSpPr>
          <p:spPr>
            <a:xfrm>
              <a:off x="7545109" y="3720419"/>
              <a:ext cx="99340" cy="39610"/>
            </a:xfrm>
            <a:custGeom>
              <a:avLst/>
              <a:gdLst/>
              <a:ahLst/>
              <a:cxnLst/>
              <a:rect l="l" t="t" r="r" b="b"/>
              <a:pathLst>
                <a:path w="1733" h="691" extrusionOk="0">
                  <a:moveTo>
                    <a:pt x="79" y="1"/>
                  </a:moveTo>
                  <a:lnTo>
                    <a:pt x="0" y="240"/>
                  </a:lnTo>
                  <a:lnTo>
                    <a:pt x="1653" y="690"/>
                  </a:lnTo>
                  <a:lnTo>
                    <a:pt x="1733" y="452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3"/>
            <p:cNvSpPr/>
            <p:nvPr/>
          </p:nvSpPr>
          <p:spPr>
            <a:xfrm>
              <a:off x="4614451" y="3634263"/>
              <a:ext cx="767778" cy="352304"/>
            </a:xfrm>
            <a:custGeom>
              <a:avLst/>
              <a:gdLst/>
              <a:ahLst/>
              <a:cxnLst/>
              <a:rect l="l" t="t" r="r" b="b"/>
              <a:pathLst>
                <a:path w="13394" h="6146" extrusionOk="0">
                  <a:moveTo>
                    <a:pt x="4791" y="0"/>
                  </a:moveTo>
                  <a:cubicBezTo>
                    <a:pt x="1" y="4782"/>
                    <a:pt x="6727" y="6145"/>
                    <a:pt x="10770" y="6145"/>
                  </a:cubicBezTo>
                  <a:cubicBezTo>
                    <a:pt x="12117" y="6145"/>
                    <a:pt x="13167" y="5994"/>
                    <a:pt x="13393" y="5767"/>
                  </a:cubicBezTo>
                  <a:cubicBezTo>
                    <a:pt x="13285" y="5604"/>
                    <a:pt x="13215" y="5419"/>
                    <a:pt x="13189" y="5226"/>
                  </a:cubicBezTo>
                  <a:cubicBezTo>
                    <a:pt x="12825" y="5257"/>
                    <a:pt x="12409" y="5273"/>
                    <a:pt x="11959" y="5273"/>
                  </a:cubicBezTo>
                  <a:cubicBezTo>
                    <a:pt x="8172" y="5273"/>
                    <a:pt x="2036" y="4078"/>
                    <a:pt x="5204" y="0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3"/>
            <p:cNvSpPr/>
            <p:nvPr/>
          </p:nvSpPr>
          <p:spPr>
            <a:xfrm>
              <a:off x="4746178" y="3235760"/>
              <a:ext cx="392373" cy="416563"/>
            </a:xfrm>
            <a:custGeom>
              <a:avLst/>
              <a:gdLst/>
              <a:ahLst/>
              <a:cxnLst/>
              <a:rect l="l" t="t" r="r" b="b"/>
              <a:pathLst>
                <a:path w="6845" h="7267" extrusionOk="0">
                  <a:moveTo>
                    <a:pt x="6845" y="1"/>
                  </a:moveTo>
                  <a:lnTo>
                    <a:pt x="6845" y="1"/>
                  </a:lnTo>
                  <a:cubicBezTo>
                    <a:pt x="6226" y="121"/>
                    <a:pt x="5372" y="467"/>
                    <a:pt x="4279" y="1133"/>
                  </a:cubicBezTo>
                  <a:cubicBezTo>
                    <a:pt x="1" y="3742"/>
                    <a:pt x="394" y="6059"/>
                    <a:pt x="2464" y="7267"/>
                  </a:cubicBezTo>
                  <a:lnTo>
                    <a:pt x="2945" y="6511"/>
                  </a:lnTo>
                  <a:cubicBezTo>
                    <a:pt x="1431" y="5230"/>
                    <a:pt x="1511" y="3127"/>
                    <a:pt x="5346" y="789"/>
                  </a:cubicBezTo>
                  <a:cubicBezTo>
                    <a:pt x="5908" y="446"/>
                    <a:pt x="6408" y="188"/>
                    <a:pt x="6845" y="1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3"/>
            <p:cNvSpPr/>
            <p:nvPr/>
          </p:nvSpPr>
          <p:spPr>
            <a:xfrm>
              <a:off x="5025265" y="3353270"/>
              <a:ext cx="206418" cy="90627"/>
            </a:xfrm>
            <a:custGeom>
              <a:avLst/>
              <a:gdLst/>
              <a:ahLst/>
              <a:cxnLst/>
              <a:rect l="l" t="t" r="r" b="b"/>
              <a:pathLst>
                <a:path w="3601" h="1581" extrusionOk="0">
                  <a:moveTo>
                    <a:pt x="2798" y="1"/>
                  </a:moveTo>
                  <a:cubicBezTo>
                    <a:pt x="2403" y="1"/>
                    <a:pt x="1567" y="323"/>
                    <a:pt x="0" y="1254"/>
                  </a:cubicBezTo>
                  <a:cubicBezTo>
                    <a:pt x="811" y="896"/>
                    <a:pt x="1558" y="643"/>
                    <a:pt x="2004" y="643"/>
                  </a:cubicBezTo>
                  <a:cubicBezTo>
                    <a:pt x="2458" y="643"/>
                    <a:pt x="2601" y="904"/>
                    <a:pt x="2185" y="1580"/>
                  </a:cubicBezTo>
                  <a:cubicBezTo>
                    <a:pt x="2588" y="1327"/>
                    <a:pt x="3601" y="1"/>
                    <a:pt x="2798" y="1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3"/>
            <p:cNvSpPr/>
            <p:nvPr/>
          </p:nvSpPr>
          <p:spPr>
            <a:xfrm>
              <a:off x="5376663" y="3381034"/>
              <a:ext cx="181311" cy="59099"/>
            </a:xfrm>
            <a:custGeom>
              <a:avLst/>
              <a:gdLst/>
              <a:ahLst/>
              <a:cxnLst/>
              <a:rect l="l" t="t" r="r" b="b"/>
              <a:pathLst>
                <a:path w="3163" h="1031" extrusionOk="0">
                  <a:moveTo>
                    <a:pt x="2557" y="0"/>
                  </a:moveTo>
                  <a:cubicBezTo>
                    <a:pt x="2082" y="0"/>
                    <a:pt x="1275" y="281"/>
                    <a:pt x="0" y="1031"/>
                  </a:cubicBezTo>
                  <a:cubicBezTo>
                    <a:pt x="59" y="1012"/>
                    <a:pt x="120" y="992"/>
                    <a:pt x="176" y="975"/>
                  </a:cubicBezTo>
                  <a:cubicBezTo>
                    <a:pt x="320" y="924"/>
                    <a:pt x="467" y="883"/>
                    <a:pt x="618" y="851"/>
                  </a:cubicBezTo>
                  <a:cubicBezTo>
                    <a:pt x="1440" y="631"/>
                    <a:pt x="2067" y="536"/>
                    <a:pt x="2531" y="536"/>
                  </a:cubicBezTo>
                  <a:cubicBezTo>
                    <a:pt x="2772" y="536"/>
                    <a:pt x="2970" y="562"/>
                    <a:pt x="3129" y="608"/>
                  </a:cubicBezTo>
                  <a:cubicBezTo>
                    <a:pt x="3162" y="257"/>
                    <a:pt x="3011" y="0"/>
                    <a:pt x="2557" y="0"/>
                  </a:cubicBezTo>
                  <a:close/>
                </a:path>
              </a:pathLst>
            </a:custGeom>
            <a:solidFill>
              <a:srgbClr val="684338">
                <a:alpha val="4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3"/>
            <p:cNvSpPr/>
            <p:nvPr/>
          </p:nvSpPr>
          <p:spPr>
            <a:xfrm>
              <a:off x="7454254" y="1711449"/>
              <a:ext cx="67641" cy="171452"/>
            </a:xfrm>
            <a:custGeom>
              <a:avLst/>
              <a:gdLst/>
              <a:ahLst/>
              <a:cxnLst/>
              <a:rect l="l" t="t" r="r" b="b"/>
              <a:pathLst>
                <a:path w="1180" h="2991" extrusionOk="0">
                  <a:moveTo>
                    <a:pt x="883" y="0"/>
                  </a:moveTo>
                  <a:cubicBezTo>
                    <a:pt x="353" y="1761"/>
                    <a:pt x="1" y="2991"/>
                    <a:pt x="69" y="2991"/>
                  </a:cubicBezTo>
                  <a:cubicBezTo>
                    <a:pt x="124" y="2991"/>
                    <a:pt x="452" y="2193"/>
                    <a:pt x="1180" y="232"/>
                  </a:cubicBezTo>
                  <a:lnTo>
                    <a:pt x="883" y="0"/>
                  </a:lnTo>
                  <a:close/>
                </a:path>
              </a:pathLst>
            </a:custGeom>
            <a:solidFill>
              <a:srgbClr val="B2A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3"/>
            <p:cNvSpPr/>
            <p:nvPr/>
          </p:nvSpPr>
          <p:spPr>
            <a:xfrm>
              <a:off x="7229264" y="1562641"/>
              <a:ext cx="71367" cy="177127"/>
            </a:xfrm>
            <a:custGeom>
              <a:avLst/>
              <a:gdLst/>
              <a:ahLst/>
              <a:cxnLst/>
              <a:rect l="l" t="t" r="r" b="b"/>
              <a:pathLst>
                <a:path w="1245" h="3090" extrusionOk="0">
                  <a:moveTo>
                    <a:pt x="872" y="1"/>
                  </a:moveTo>
                  <a:cubicBezTo>
                    <a:pt x="331" y="1793"/>
                    <a:pt x="0" y="3089"/>
                    <a:pt x="107" y="3089"/>
                  </a:cubicBezTo>
                  <a:cubicBezTo>
                    <a:pt x="190" y="3089"/>
                    <a:pt x="534" y="2316"/>
                    <a:pt x="1244" y="400"/>
                  </a:cubicBezTo>
                  <a:lnTo>
                    <a:pt x="872" y="1"/>
                  </a:lnTo>
                  <a:close/>
                </a:path>
              </a:pathLst>
            </a:custGeom>
            <a:solidFill>
              <a:srgbClr val="B2A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3"/>
            <p:cNvSpPr/>
            <p:nvPr/>
          </p:nvSpPr>
          <p:spPr>
            <a:xfrm>
              <a:off x="7183693" y="1421170"/>
              <a:ext cx="398277" cy="329834"/>
            </a:xfrm>
            <a:custGeom>
              <a:avLst/>
              <a:gdLst/>
              <a:ahLst/>
              <a:cxnLst/>
              <a:rect l="l" t="t" r="r" b="b"/>
              <a:pathLst>
                <a:path w="6948" h="5754" extrusionOk="0">
                  <a:moveTo>
                    <a:pt x="2315" y="1"/>
                  </a:moveTo>
                  <a:cubicBezTo>
                    <a:pt x="1438" y="1"/>
                    <a:pt x="696" y="574"/>
                    <a:pt x="384" y="2144"/>
                  </a:cubicBezTo>
                  <a:cubicBezTo>
                    <a:pt x="0" y="4077"/>
                    <a:pt x="4349" y="5753"/>
                    <a:pt x="6028" y="5753"/>
                  </a:cubicBezTo>
                  <a:cubicBezTo>
                    <a:pt x="6301" y="5753"/>
                    <a:pt x="6503" y="5709"/>
                    <a:pt x="6603" y="5615"/>
                  </a:cubicBezTo>
                  <a:lnTo>
                    <a:pt x="6922" y="3884"/>
                  </a:lnTo>
                  <a:cubicBezTo>
                    <a:pt x="6948" y="2908"/>
                    <a:pt x="4290" y="1"/>
                    <a:pt x="2315" y="1"/>
                  </a:cubicBezTo>
                  <a:close/>
                </a:path>
              </a:pathLst>
            </a:custGeom>
            <a:solidFill>
              <a:srgbClr val="D1C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3"/>
            <p:cNvSpPr/>
            <p:nvPr/>
          </p:nvSpPr>
          <p:spPr>
            <a:xfrm>
              <a:off x="7183693" y="1544068"/>
              <a:ext cx="391685" cy="206934"/>
            </a:xfrm>
            <a:custGeom>
              <a:avLst/>
              <a:gdLst/>
              <a:ahLst/>
              <a:cxnLst/>
              <a:rect l="l" t="t" r="r" b="b"/>
              <a:pathLst>
                <a:path w="6833" h="3610" extrusionOk="0">
                  <a:moveTo>
                    <a:pt x="384" y="0"/>
                  </a:moveTo>
                  <a:lnTo>
                    <a:pt x="384" y="0"/>
                  </a:lnTo>
                  <a:cubicBezTo>
                    <a:pt x="0" y="1933"/>
                    <a:pt x="4349" y="3609"/>
                    <a:pt x="6028" y="3609"/>
                  </a:cubicBezTo>
                  <a:cubicBezTo>
                    <a:pt x="6301" y="3609"/>
                    <a:pt x="6503" y="3565"/>
                    <a:pt x="6603" y="3471"/>
                  </a:cubicBezTo>
                  <a:lnTo>
                    <a:pt x="6833" y="1988"/>
                  </a:lnTo>
                  <a:lnTo>
                    <a:pt x="6833" y="1988"/>
                  </a:lnTo>
                  <a:cubicBezTo>
                    <a:pt x="6410" y="2140"/>
                    <a:pt x="5961" y="2861"/>
                    <a:pt x="4862" y="3104"/>
                  </a:cubicBezTo>
                  <a:cubicBezTo>
                    <a:pt x="4859" y="3104"/>
                    <a:pt x="4856" y="3104"/>
                    <a:pt x="4853" y="3104"/>
                  </a:cubicBezTo>
                  <a:cubicBezTo>
                    <a:pt x="3863" y="3104"/>
                    <a:pt x="1024" y="1849"/>
                    <a:pt x="384" y="0"/>
                  </a:cubicBezTo>
                  <a:close/>
                </a:path>
              </a:pathLst>
            </a:custGeom>
            <a:solidFill>
              <a:srgbClr val="B2A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3"/>
            <p:cNvSpPr/>
            <p:nvPr/>
          </p:nvSpPr>
          <p:spPr>
            <a:xfrm>
              <a:off x="7161050" y="1525038"/>
              <a:ext cx="68443" cy="174260"/>
            </a:xfrm>
            <a:custGeom>
              <a:avLst/>
              <a:gdLst/>
              <a:ahLst/>
              <a:cxnLst/>
              <a:rect l="l" t="t" r="r" b="b"/>
              <a:pathLst>
                <a:path w="1194" h="3040" extrusionOk="0">
                  <a:moveTo>
                    <a:pt x="886" y="0"/>
                  </a:moveTo>
                  <a:cubicBezTo>
                    <a:pt x="350" y="1777"/>
                    <a:pt x="0" y="3039"/>
                    <a:pt x="80" y="3039"/>
                  </a:cubicBezTo>
                  <a:cubicBezTo>
                    <a:pt x="143" y="3039"/>
                    <a:pt x="474" y="2253"/>
                    <a:pt x="1193" y="314"/>
                  </a:cubicBezTo>
                  <a:lnTo>
                    <a:pt x="886" y="0"/>
                  </a:lnTo>
                  <a:close/>
                </a:path>
              </a:pathLst>
            </a:custGeom>
            <a:solidFill>
              <a:srgbClr val="D1C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3"/>
            <p:cNvSpPr/>
            <p:nvPr/>
          </p:nvSpPr>
          <p:spPr>
            <a:xfrm>
              <a:off x="7371652" y="1687890"/>
              <a:ext cx="72112" cy="173630"/>
            </a:xfrm>
            <a:custGeom>
              <a:avLst/>
              <a:gdLst/>
              <a:ahLst/>
              <a:cxnLst/>
              <a:rect l="l" t="t" r="r" b="b"/>
              <a:pathLst>
                <a:path w="1258" h="3029" extrusionOk="0">
                  <a:moveTo>
                    <a:pt x="857" y="0"/>
                  </a:moveTo>
                  <a:cubicBezTo>
                    <a:pt x="322" y="1773"/>
                    <a:pt x="1" y="3029"/>
                    <a:pt x="105" y="3029"/>
                  </a:cubicBezTo>
                  <a:cubicBezTo>
                    <a:pt x="188" y="3029"/>
                    <a:pt x="537" y="2241"/>
                    <a:pt x="1257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D1C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3"/>
            <p:cNvSpPr/>
            <p:nvPr/>
          </p:nvSpPr>
          <p:spPr>
            <a:xfrm>
              <a:off x="7605355" y="1690813"/>
              <a:ext cx="95557" cy="35139"/>
            </a:xfrm>
            <a:custGeom>
              <a:avLst/>
              <a:gdLst/>
              <a:ahLst/>
              <a:cxnLst/>
              <a:rect l="l" t="t" r="r" b="b"/>
              <a:pathLst>
                <a:path w="1667" h="613" extrusionOk="0">
                  <a:moveTo>
                    <a:pt x="562" y="0"/>
                  </a:moveTo>
                  <a:cubicBezTo>
                    <a:pt x="348" y="0"/>
                    <a:pt x="128" y="56"/>
                    <a:pt x="1" y="196"/>
                  </a:cubicBezTo>
                  <a:lnTo>
                    <a:pt x="297" y="612"/>
                  </a:lnTo>
                  <a:cubicBezTo>
                    <a:pt x="1667" y="395"/>
                    <a:pt x="1134" y="0"/>
                    <a:pt x="562" y="0"/>
                  </a:cubicBezTo>
                  <a:close/>
                </a:path>
              </a:pathLst>
            </a:custGeom>
            <a:solidFill>
              <a:srgbClr val="D1C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3"/>
            <p:cNvSpPr/>
            <p:nvPr/>
          </p:nvSpPr>
          <p:spPr>
            <a:xfrm>
              <a:off x="7181056" y="1425641"/>
              <a:ext cx="318484" cy="261677"/>
            </a:xfrm>
            <a:custGeom>
              <a:avLst/>
              <a:gdLst/>
              <a:ahLst/>
              <a:cxnLst/>
              <a:rect l="l" t="t" r="r" b="b"/>
              <a:pathLst>
                <a:path w="5556" h="4565" extrusionOk="0">
                  <a:moveTo>
                    <a:pt x="2263" y="0"/>
                  </a:moveTo>
                  <a:cubicBezTo>
                    <a:pt x="1808" y="0"/>
                    <a:pt x="1385" y="212"/>
                    <a:pt x="1043" y="774"/>
                  </a:cubicBezTo>
                  <a:cubicBezTo>
                    <a:pt x="1" y="2486"/>
                    <a:pt x="1149" y="2995"/>
                    <a:pt x="2246" y="3821"/>
                  </a:cubicBezTo>
                  <a:cubicBezTo>
                    <a:pt x="2893" y="4308"/>
                    <a:pt x="3599" y="4564"/>
                    <a:pt x="4167" y="4564"/>
                  </a:cubicBezTo>
                  <a:cubicBezTo>
                    <a:pt x="4563" y="4564"/>
                    <a:pt x="4891" y="4440"/>
                    <a:pt x="5084" y="4183"/>
                  </a:cubicBezTo>
                  <a:cubicBezTo>
                    <a:pt x="5555" y="3557"/>
                    <a:pt x="5467" y="1810"/>
                    <a:pt x="4371" y="984"/>
                  </a:cubicBezTo>
                  <a:cubicBezTo>
                    <a:pt x="3710" y="487"/>
                    <a:pt x="2951" y="0"/>
                    <a:pt x="2263" y="0"/>
                  </a:cubicBezTo>
                  <a:close/>
                </a:path>
              </a:pathLst>
            </a:custGeom>
            <a:solidFill>
              <a:srgbClr val="F0E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3"/>
            <p:cNvSpPr/>
            <p:nvPr/>
          </p:nvSpPr>
          <p:spPr>
            <a:xfrm>
              <a:off x="7486239" y="1620422"/>
              <a:ext cx="165719" cy="148121"/>
            </a:xfrm>
            <a:custGeom>
              <a:avLst/>
              <a:gdLst/>
              <a:ahLst/>
              <a:cxnLst/>
              <a:rect l="l" t="t" r="r" b="b"/>
              <a:pathLst>
                <a:path w="2891" h="2584" extrusionOk="0">
                  <a:moveTo>
                    <a:pt x="736" y="0"/>
                  </a:moveTo>
                  <a:lnTo>
                    <a:pt x="736" y="0"/>
                  </a:lnTo>
                  <a:cubicBezTo>
                    <a:pt x="39" y="332"/>
                    <a:pt x="0" y="759"/>
                    <a:pt x="757" y="1577"/>
                  </a:cubicBezTo>
                  <a:cubicBezTo>
                    <a:pt x="1386" y="2307"/>
                    <a:pt x="1839" y="2584"/>
                    <a:pt x="2121" y="2584"/>
                  </a:cubicBezTo>
                  <a:cubicBezTo>
                    <a:pt x="2890" y="2584"/>
                    <a:pt x="2386" y="522"/>
                    <a:pt x="736" y="0"/>
                  </a:cubicBezTo>
                  <a:close/>
                </a:path>
              </a:pathLst>
            </a:custGeom>
            <a:solidFill>
              <a:srgbClr val="F0E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3"/>
            <p:cNvSpPr/>
            <p:nvPr/>
          </p:nvSpPr>
          <p:spPr>
            <a:xfrm>
              <a:off x="7536167" y="1735238"/>
              <a:ext cx="93550" cy="98595"/>
            </a:xfrm>
            <a:custGeom>
              <a:avLst/>
              <a:gdLst/>
              <a:ahLst/>
              <a:cxnLst/>
              <a:rect l="l" t="t" r="r" b="b"/>
              <a:pathLst>
                <a:path w="1632" h="1720" extrusionOk="0">
                  <a:moveTo>
                    <a:pt x="344" y="0"/>
                  </a:moveTo>
                  <a:lnTo>
                    <a:pt x="344" y="0"/>
                  </a:lnTo>
                  <a:cubicBezTo>
                    <a:pt x="1" y="851"/>
                    <a:pt x="543" y="1720"/>
                    <a:pt x="1015" y="1720"/>
                  </a:cubicBezTo>
                  <a:cubicBezTo>
                    <a:pt x="1340" y="1720"/>
                    <a:pt x="1631" y="1310"/>
                    <a:pt x="1580" y="201"/>
                  </a:cubicBezTo>
                  <a:lnTo>
                    <a:pt x="344" y="0"/>
                  </a:lnTo>
                  <a:close/>
                </a:path>
              </a:pathLst>
            </a:custGeom>
            <a:solidFill>
              <a:srgbClr val="F0E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3"/>
            <p:cNvSpPr/>
            <p:nvPr/>
          </p:nvSpPr>
          <p:spPr>
            <a:xfrm>
              <a:off x="7469903" y="1705832"/>
              <a:ext cx="92633" cy="36113"/>
            </a:xfrm>
            <a:custGeom>
              <a:avLst/>
              <a:gdLst/>
              <a:ahLst/>
              <a:cxnLst/>
              <a:rect l="l" t="t" r="r" b="b"/>
              <a:pathLst>
                <a:path w="1616" h="630" extrusionOk="0">
                  <a:moveTo>
                    <a:pt x="1296" y="1"/>
                  </a:moveTo>
                  <a:cubicBezTo>
                    <a:pt x="1" y="285"/>
                    <a:pt x="452" y="629"/>
                    <a:pt x="993" y="629"/>
                  </a:cubicBezTo>
                  <a:cubicBezTo>
                    <a:pt x="1229" y="629"/>
                    <a:pt x="1483" y="564"/>
                    <a:pt x="1616" y="399"/>
                  </a:cubicBezTo>
                  <a:lnTo>
                    <a:pt x="1296" y="1"/>
                  </a:lnTo>
                  <a:close/>
                </a:path>
              </a:pathLst>
            </a:custGeom>
            <a:solidFill>
              <a:srgbClr val="F0E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3"/>
            <p:cNvSpPr/>
            <p:nvPr/>
          </p:nvSpPr>
          <p:spPr>
            <a:xfrm>
              <a:off x="7391543" y="1562125"/>
              <a:ext cx="167668" cy="44998"/>
            </a:xfrm>
            <a:custGeom>
              <a:avLst/>
              <a:gdLst/>
              <a:ahLst/>
              <a:cxnLst/>
              <a:rect l="l" t="t" r="r" b="b"/>
              <a:pathLst>
                <a:path w="2925" h="785" extrusionOk="0">
                  <a:moveTo>
                    <a:pt x="1197" y="1"/>
                  </a:moveTo>
                  <a:cubicBezTo>
                    <a:pt x="379" y="1"/>
                    <a:pt x="1" y="510"/>
                    <a:pt x="2014" y="766"/>
                  </a:cubicBezTo>
                  <a:cubicBezTo>
                    <a:pt x="2113" y="779"/>
                    <a:pt x="2195" y="785"/>
                    <a:pt x="2262" y="785"/>
                  </a:cubicBezTo>
                  <a:cubicBezTo>
                    <a:pt x="2925" y="785"/>
                    <a:pt x="2141" y="224"/>
                    <a:pt x="2141" y="224"/>
                  </a:cubicBezTo>
                  <a:cubicBezTo>
                    <a:pt x="1828" y="64"/>
                    <a:pt x="1485" y="1"/>
                    <a:pt x="1197" y="1"/>
                  </a:cubicBezTo>
                  <a:close/>
                </a:path>
              </a:pathLst>
            </a:custGeom>
            <a:solidFill>
              <a:srgbClr val="B2A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3"/>
            <p:cNvSpPr/>
            <p:nvPr/>
          </p:nvSpPr>
          <p:spPr>
            <a:xfrm>
              <a:off x="7237633" y="1493912"/>
              <a:ext cx="79449" cy="82143"/>
            </a:xfrm>
            <a:custGeom>
              <a:avLst/>
              <a:gdLst/>
              <a:ahLst/>
              <a:cxnLst/>
              <a:rect l="l" t="t" r="r" b="b"/>
              <a:pathLst>
                <a:path w="1386" h="1433" extrusionOk="0">
                  <a:moveTo>
                    <a:pt x="574" y="1"/>
                  </a:moveTo>
                  <a:cubicBezTo>
                    <a:pt x="1" y="166"/>
                    <a:pt x="107" y="1432"/>
                    <a:pt x="510" y="1432"/>
                  </a:cubicBezTo>
                  <a:cubicBezTo>
                    <a:pt x="663" y="1432"/>
                    <a:pt x="858" y="1251"/>
                    <a:pt x="1074" y="761"/>
                  </a:cubicBezTo>
                  <a:cubicBezTo>
                    <a:pt x="1386" y="56"/>
                    <a:pt x="574" y="1"/>
                    <a:pt x="574" y="1"/>
                  </a:cubicBezTo>
                  <a:close/>
                </a:path>
              </a:pathLst>
            </a:custGeom>
            <a:solidFill>
              <a:srgbClr val="B2A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3"/>
            <p:cNvSpPr/>
            <p:nvPr/>
          </p:nvSpPr>
          <p:spPr>
            <a:xfrm>
              <a:off x="7333361" y="1496950"/>
              <a:ext cx="38521" cy="39839"/>
            </a:xfrm>
            <a:custGeom>
              <a:avLst/>
              <a:gdLst/>
              <a:ahLst/>
              <a:cxnLst/>
              <a:rect l="l" t="t" r="r" b="b"/>
              <a:pathLst>
                <a:path w="672" h="695" extrusionOk="0">
                  <a:moveTo>
                    <a:pt x="278" y="1"/>
                  </a:moveTo>
                  <a:cubicBezTo>
                    <a:pt x="0" y="81"/>
                    <a:pt x="52" y="694"/>
                    <a:pt x="247" y="694"/>
                  </a:cubicBezTo>
                  <a:cubicBezTo>
                    <a:pt x="321" y="694"/>
                    <a:pt x="415" y="607"/>
                    <a:pt x="520" y="369"/>
                  </a:cubicBezTo>
                  <a:cubicBezTo>
                    <a:pt x="671" y="28"/>
                    <a:pt x="278" y="1"/>
                    <a:pt x="278" y="1"/>
                  </a:cubicBezTo>
                  <a:close/>
                </a:path>
              </a:pathLst>
            </a:custGeom>
            <a:solidFill>
              <a:srgbClr val="B2A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3"/>
            <p:cNvSpPr/>
            <p:nvPr/>
          </p:nvSpPr>
          <p:spPr>
            <a:xfrm>
              <a:off x="7383002" y="1651490"/>
              <a:ext cx="95958" cy="44597"/>
            </a:xfrm>
            <a:custGeom>
              <a:avLst/>
              <a:gdLst/>
              <a:ahLst/>
              <a:cxnLst/>
              <a:rect l="l" t="t" r="r" b="b"/>
              <a:pathLst>
                <a:path w="1674" h="778" extrusionOk="0">
                  <a:moveTo>
                    <a:pt x="401" y="0"/>
                  </a:moveTo>
                  <a:cubicBezTo>
                    <a:pt x="1" y="0"/>
                    <a:pt x="22" y="512"/>
                    <a:pt x="22" y="512"/>
                  </a:cubicBezTo>
                  <a:cubicBezTo>
                    <a:pt x="100" y="702"/>
                    <a:pt x="325" y="778"/>
                    <a:pt x="558" y="778"/>
                  </a:cubicBezTo>
                  <a:cubicBezTo>
                    <a:pt x="1095" y="778"/>
                    <a:pt x="1673" y="377"/>
                    <a:pt x="602" y="35"/>
                  </a:cubicBezTo>
                  <a:cubicBezTo>
                    <a:pt x="526" y="11"/>
                    <a:pt x="459" y="0"/>
                    <a:pt x="401" y="0"/>
                  </a:cubicBezTo>
                  <a:close/>
                </a:path>
              </a:pathLst>
            </a:custGeom>
            <a:solidFill>
              <a:srgbClr val="B2A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3"/>
            <p:cNvSpPr/>
            <p:nvPr/>
          </p:nvSpPr>
          <p:spPr>
            <a:xfrm>
              <a:off x="7568096" y="1807636"/>
              <a:ext cx="45227" cy="24706"/>
            </a:xfrm>
            <a:custGeom>
              <a:avLst/>
              <a:gdLst/>
              <a:ahLst/>
              <a:cxnLst/>
              <a:rect l="l" t="t" r="r" b="b"/>
              <a:pathLst>
                <a:path w="789" h="431" extrusionOk="0">
                  <a:moveTo>
                    <a:pt x="341" y="0"/>
                  </a:moveTo>
                  <a:cubicBezTo>
                    <a:pt x="159" y="0"/>
                    <a:pt x="0" y="46"/>
                    <a:pt x="52" y="143"/>
                  </a:cubicBezTo>
                  <a:cubicBezTo>
                    <a:pt x="166" y="355"/>
                    <a:pt x="315" y="430"/>
                    <a:pt x="449" y="430"/>
                  </a:cubicBezTo>
                  <a:cubicBezTo>
                    <a:pt x="627" y="430"/>
                    <a:pt x="779" y="296"/>
                    <a:pt x="784" y="174"/>
                  </a:cubicBezTo>
                  <a:cubicBezTo>
                    <a:pt x="788" y="60"/>
                    <a:pt x="549" y="0"/>
                    <a:pt x="341" y="0"/>
                  </a:cubicBezTo>
                  <a:close/>
                </a:path>
              </a:pathLst>
            </a:custGeom>
            <a:solidFill>
              <a:srgbClr val="D1CC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3"/>
            <p:cNvSpPr/>
            <p:nvPr/>
          </p:nvSpPr>
          <p:spPr>
            <a:xfrm>
              <a:off x="7607648" y="1644841"/>
              <a:ext cx="34909" cy="56176"/>
            </a:xfrm>
            <a:custGeom>
              <a:avLst/>
              <a:gdLst/>
              <a:ahLst/>
              <a:cxnLst/>
              <a:rect l="l" t="t" r="r" b="b"/>
              <a:pathLst>
                <a:path w="609" h="980" extrusionOk="0">
                  <a:moveTo>
                    <a:pt x="536" y="1"/>
                  </a:moveTo>
                  <a:cubicBezTo>
                    <a:pt x="445" y="1"/>
                    <a:pt x="154" y="388"/>
                    <a:pt x="1" y="717"/>
                  </a:cubicBezTo>
                  <a:lnTo>
                    <a:pt x="191" y="980"/>
                  </a:lnTo>
                  <a:cubicBezTo>
                    <a:pt x="552" y="250"/>
                    <a:pt x="608" y="1"/>
                    <a:pt x="536" y="1"/>
                  </a:cubicBezTo>
                  <a:close/>
                </a:path>
              </a:pathLst>
            </a:custGeom>
            <a:solidFill>
              <a:srgbClr val="9F9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3"/>
            <p:cNvSpPr/>
            <p:nvPr/>
          </p:nvSpPr>
          <p:spPr>
            <a:xfrm>
              <a:off x="7543332" y="1652522"/>
              <a:ext cx="33992" cy="52278"/>
            </a:xfrm>
            <a:custGeom>
              <a:avLst/>
              <a:gdLst/>
              <a:ahLst/>
              <a:cxnLst/>
              <a:rect l="l" t="t" r="r" b="b"/>
              <a:pathLst>
                <a:path w="593" h="912" extrusionOk="0">
                  <a:moveTo>
                    <a:pt x="93" y="0"/>
                  </a:moveTo>
                  <a:cubicBezTo>
                    <a:pt x="0" y="0"/>
                    <a:pt x="107" y="525"/>
                    <a:pt x="268" y="883"/>
                  </a:cubicBezTo>
                  <a:lnTo>
                    <a:pt x="592" y="911"/>
                  </a:lnTo>
                  <a:cubicBezTo>
                    <a:pt x="307" y="235"/>
                    <a:pt x="156" y="0"/>
                    <a:pt x="93" y="0"/>
                  </a:cubicBezTo>
                  <a:close/>
                </a:path>
              </a:pathLst>
            </a:custGeom>
            <a:solidFill>
              <a:srgbClr val="9F9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3"/>
            <p:cNvSpPr/>
            <p:nvPr/>
          </p:nvSpPr>
          <p:spPr>
            <a:xfrm>
              <a:off x="7563281" y="1750944"/>
              <a:ext cx="11465" cy="12496"/>
            </a:xfrm>
            <a:custGeom>
              <a:avLst/>
              <a:gdLst/>
              <a:ahLst/>
              <a:cxnLst/>
              <a:rect l="l" t="t" r="r" b="b"/>
              <a:pathLst>
                <a:path w="200" h="218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66"/>
                    <a:pt x="73" y="218"/>
                    <a:pt x="105" y="218"/>
                  </a:cubicBezTo>
                  <a:cubicBezTo>
                    <a:pt x="159" y="218"/>
                    <a:pt x="200" y="63"/>
                    <a:pt x="200" y="6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2A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3"/>
            <p:cNvSpPr/>
            <p:nvPr/>
          </p:nvSpPr>
          <p:spPr>
            <a:xfrm>
              <a:off x="7604667" y="1753810"/>
              <a:ext cx="11407" cy="12439"/>
            </a:xfrm>
            <a:custGeom>
              <a:avLst/>
              <a:gdLst/>
              <a:ahLst/>
              <a:cxnLst/>
              <a:rect l="l" t="t" r="r" b="b"/>
              <a:pathLst>
                <a:path w="199" h="217" extrusionOk="0">
                  <a:moveTo>
                    <a:pt x="1" y="1"/>
                  </a:moveTo>
                  <a:lnTo>
                    <a:pt x="1" y="1"/>
                  </a:lnTo>
                  <a:cubicBezTo>
                    <a:pt x="37" y="165"/>
                    <a:pt x="73" y="217"/>
                    <a:pt x="105" y="217"/>
                  </a:cubicBezTo>
                  <a:cubicBezTo>
                    <a:pt x="159" y="217"/>
                    <a:pt x="199" y="62"/>
                    <a:pt x="199" y="6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2A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3"/>
            <p:cNvSpPr/>
            <p:nvPr/>
          </p:nvSpPr>
          <p:spPr>
            <a:xfrm>
              <a:off x="5098882" y="868756"/>
              <a:ext cx="1178092" cy="312580"/>
            </a:xfrm>
            <a:custGeom>
              <a:avLst/>
              <a:gdLst/>
              <a:ahLst/>
              <a:cxnLst/>
              <a:rect l="l" t="t" r="r" b="b"/>
              <a:pathLst>
                <a:path w="20552" h="5453" extrusionOk="0">
                  <a:moveTo>
                    <a:pt x="17615" y="0"/>
                  </a:moveTo>
                  <a:cubicBezTo>
                    <a:pt x="11593" y="0"/>
                    <a:pt x="3788" y="2399"/>
                    <a:pt x="1" y="5433"/>
                  </a:cubicBezTo>
                  <a:cubicBezTo>
                    <a:pt x="321" y="5446"/>
                    <a:pt x="642" y="5452"/>
                    <a:pt x="964" y="5452"/>
                  </a:cubicBezTo>
                  <a:cubicBezTo>
                    <a:pt x="10352" y="5452"/>
                    <a:pt x="20551" y="225"/>
                    <a:pt x="20551" y="225"/>
                  </a:cubicBezTo>
                  <a:cubicBezTo>
                    <a:pt x="19646" y="72"/>
                    <a:pt x="18657" y="0"/>
                    <a:pt x="17615" y="0"/>
                  </a:cubicBez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3"/>
            <p:cNvSpPr/>
            <p:nvPr/>
          </p:nvSpPr>
          <p:spPr>
            <a:xfrm>
              <a:off x="5864249" y="3914626"/>
              <a:ext cx="91716" cy="96932"/>
            </a:xfrm>
            <a:custGeom>
              <a:avLst/>
              <a:gdLst/>
              <a:ahLst/>
              <a:cxnLst/>
              <a:rect l="l" t="t" r="r" b="b"/>
              <a:pathLst>
                <a:path w="1600" h="1691" extrusionOk="0">
                  <a:moveTo>
                    <a:pt x="397" y="0"/>
                  </a:moveTo>
                  <a:cubicBezTo>
                    <a:pt x="1" y="0"/>
                    <a:pt x="689" y="923"/>
                    <a:pt x="1600" y="1690"/>
                  </a:cubicBezTo>
                  <a:lnTo>
                    <a:pt x="1600" y="613"/>
                  </a:lnTo>
                  <a:cubicBezTo>
                    <a:pt x="946" y="175"/>
                    <a:pt x="569" y="0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3"/>
            <p:cNvSpPr/>
            <p:nvPr/>
          </p:nvSpPr>
          <p:spPr>
            <a:xfrm>
              <a:off x="6418555" y="1464104"/>
              <a:ext cx="378615" cy="215819"/>
            </a:xfrm>
            <a:custGeom>
              <a:avLst/>
              <a:gdLst/>
              <a:ahLst/>
              <a:cxnLst/>
              <a:rect l="l" t="t" r="r" b="b"/>
              <a:pathLst>
                <a:path w="6605" h="3765" extrusionOk="0">
                  <a:moveTo>
                    <a:pt x="6605" y="1"/>
                  </a:moveTo>
                  <a:lnTo>
                    <a:pt x="1" y="3761"/>
                  </a:lnTo>
                  <a:cubicBezTo>
                    <a:pt x="1" y="3761"/>
                    <a:pt x="71" y="3765"/>
                    <a:pt x="198" y="3765"/>
                  </a:cubicBezTo>
                  <a:cubicBezTo>
                    <a:pt x="1124" y="3765"/>
                    <a:pt x="5072" y="3551"/>
                    <a:pt x="6605" y="1"/>
                  </a:cubicBezTo>
                  <a:close/>
                </a:path>
              </a:pathLst>
            </a:custGeom>
            <a:solidFill>
              <a:srgbClr val="9E99A3">
                <a:alpha val="504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3"/>
            <p:cNvSpPr/>
            <p:nvPr/>
          </p:nvSpPr>
          <p:spPr>
            <a:xfrm>
              <a:off x="7129924" y="2864484"/>
              <a:ext cx="488044" cy="246143"/>
            </a:xfrm>
            <a:custGeom>
              <a:avLst/>
              <a:gdLst/>
              <a:ahLst/>
              <a:cxnLst/>
              <a:rect l="l" t="t" r="r" b="b"/>
              <a:pathLst>
                <a:path w="8514" h="4294" extrusionOk="0">
                  <a:moveTo>
                    <a:pt x="2254" y="4293"/>
                  </a:moveTo>
                  <a:lnTo>
                    <a:pt x="8513" y="1266"/>
                  </a:lnTo>
                  <a:lnTo>
                    <a:pt x="8112" y="1014"/>
                  </a:lnTo>
                  <a:lnTo>
                    <a:pt x="8444" y="853"/>
                  </a:lnTo>
                  <a:lnTo>
                    <a:pt x="7087" y="0"/>
                  </a:lnTo>
                  <a:lnTo>
                    <a:pt x="0" y="2609"/>
                  </a:lnTo>
                  <a:lnTo>
                    <a:pt x="462" y="2877"/>
                  </a:lnTo>
                  <a:lnTo>
                    <a:pt x="69" y="302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3"/>
            <p:cNvSpPr/>
            <p:nvPr/>
          </p:nvSpPr>
          <p:spPr>
            <a:xfrm>
              <a:off x="6877821" y="3121861"/>
              <a:ext cx="81111" cy="230780"/>
            </a:xfrm>
            <a:custGeom>
              <a:avLst/>
              <a:gdLst/>
              <a:ahLst/>
              <a:cxnLst/>
              <a:rect l="l" t="t" r="r" b="b"/>
              <a:pathLst>
                <a:path w="1415" h="4026" extrusionOk="0">
                  <a:moveTo>
                    <a:pt x="877" y="69"/>
                  </a:moveTo>
                  <a:lnTo>
                    <a:pt x="0" y="1"/>
                  </a:lnTo>
                  <a:lnTo>
                    <a:pt x="85" y="4026"/>
                  </a:lnTo>
                  <a:lnTo>
                    <a:pt x="1414" y="38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3"/>
            <p:cNvSpPr/>
            <p:nvPr/>
          </p:nvSpPr>
          <p:spPr>
            <a:xfrm>
              <a:off x="6748960" y="3379237"/>
              <a:ext cx="222641" cy="176496"/>
            </a:xfrm>
            <a:custGeom>
              <a:avLst/>
              <a:gdLst/>
              <a:ahLst/>
              <a:cxnLst/>
              <a:rect l="l" t="t" r="r" b="b"/>
              <a:pathLst>
                <a:path w="3884" h="3079" extrusionOk="0">
                  <a:moveTo>
                    <a:pt x="1" y="644"/>
                  </a:moveTo>
                  <a:lnTo>
                    <a:pt x="3207" y="3078"/>
                  </a:lnTo>
                  <a:lnTo>
                    <a:pt x="3884" y="1918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3"/>
            <p:cNvSpPr/>
            <p:nvPr/>
          </p:nvSpPr>
          <p:spPr>
            <a:xfrm>
              <a:off x="6578312" y="3661033"/>
              <a:ext cx="105588" cy="161993"/>
            </a:xfrm>
            <a:custGeom>
              <a:avLst/>
              <a:gdLst/>
              <a:ahLst/>
              <a:cxnLst/>
              <a:rect l="l" t="t" r="r" b="b"/>
              <a:pathLst>
                <a:path w="1842" h="2826" extrusionOk="0">
                  <a:moveTo>
                    <a:pt x="1" y="2428"/>
                  </a:moveTo>
                  <a:lnTo>
                    <a:pt x="708" y="2826"/>
                  </a:lnTo>
                  <a:lnTo>
                    <a:pt x="1842" y="429"/>
                  </a:lnTo>
                  <a:lnTo>
                    <a:pt x="1620" y="0"/>
                  </a:lnTo>
                  <a:lnTo>
                    <a:pt x="1118" y="3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3"/>
            <p:cNvSpPr/>
            <p:nvPr/>
          </p:nvSpPr>
          <p:spPr>
            <a:xfrm>
              <a:off x="6417580" y="3593909"/>
              <a:ext cx="157178" cy="101174"/>
            </a:xfrm>
            <a:custGeom>
              <a:avLst/>
              <a:gdLst/>
              <a:ahLst/>
              <a:cxnLst/>
              <a:rect l="l" t="t" r="r" b="b"/>
              <a:pathLst>
                <a:path w="2742" h="1765" extrusionOk="0">
                  <a:moveTo>
                    <a:pt x="336" y="1765"/>
                  </a:moveTo>
                  <a:lnTo>
                    <a:pt x="2666" y="501"/>
                  </a:lnTo>
                  <a:lnTo>
                    <a:pt x="2742" y="23"/>
                  </a:lnTo>
                  <a:lnTo>
                    <a:pt x="2137" y="0"/>
                  </a:lnTo>
                  <a:lnTo>
                    <a:pt x="0" y="102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3"/>
            <p:cNvSpPr/>
            <p:nvPr/>
          </p:nvSpPr>
          <p:spPr>
            <a:xfrm>
              <a:off x="5289363" y="3162330"/>
              <a:ext cx="100716" cy="65978"/>
            </a:xfrm>
            <a:custGeom>
              <a:avLst/>
              <a:gdLst/>
              <a:ahLst/>
              <a:cxnLst/>
              <a:rect l="l" t="t" r="r" b="b"/>
              <a:pathLst>
                <a:path w="1757" h="1151" extrusionOk="0">
                  <a:moveTo>
                    <a:pt x="382" y="517"/>
                  </a:moveTo>
                  <a:cubicBezTo>
                    <a:pt x="1" y="1150"/>
                    <a:pt x="1757" y="414"/>
                    <a:pt x="1757" y="277"/>
                  </a:cubicBezTo>
                  <a:cubicBezTo>
                    <a:pt x="1757" y="138"/>
                    <a:pt x="691" y="1"/>
                    <a:pt x="382" y="5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3"/>
            <p:cNvSpPr/>
            <p:nvPr/>
          </p:nvSpPr>
          <p:spPr>
            <a:xfrm>
              <a:off x="5537454" y="3171272"/>
              <a:ext cx="58010" cy="114072"/>
            </a:xfrm>
            <a:custGeom>
              <a:avLst/>
              <a:gdLst/>
              <a:ahLst/>
              <a:cxnLst/>
              <a:rect l="l" t="t" r="r" b="b"/>
              <a:pathLst>
                <a:path w="1012" h="1990" extrusionOk="0">
                  <a:moveTo>
                    <a:pt x="186" y="1287"/>
                  </a:moveTo>
                  <a:cubicBezTo>
                    <a:pt x="414" y="1990"/>
                    <a:pt x="1011" y="181"/>
                    <a:pt x="907" y="90"/>
                  </a:cubicBezTo>
                  <a:cubicBezTo>
                    <a:pt x="804" y="1"/>
                    <a:pt x="0" y="715"/>
                    <a:pt x="186" y="1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3"/>
            <p:cNvSpPr/>
            <p:nvPr/>
          </p:nvSpPr>
          <p:spPr>
            <a:xfrm>
              <a:off x="5593974" y="3439425"/>
              <a:ext cx="58010" cy="114072"/>
            </a:xfrm>
            <a:custGeom>
              <a:avLst/>
              <a:gdLst/>
              <a:ahLst/>
              <a:cxnLst/>
              <a:rect l="l" t="t" r="r" b="b"/>
              <a:pathLst>
                <a:path w="1012" h="1990" extrusionOk="0">
                  <a:moveTo>
                    <a:pt x="907" y="91"/>
                  </a:moveTo>
                  <a:cubicBezTo>
                    <a:pt x="804" y="0"/>
                    <a:pt x="0" y="715"/>
                    <a:pt x="186" y="1287"/>
                  </a:cubicBezTo>
                  <a:cubicBezTo>
                    <a:pt x="414" y="1989"/>
                    <a:pt x="1011" y="182"/>
                    <a:pt x="907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3"/>
            <p:cNvSpPr/>
            <p:nvPr/>
          </p:nvSpPr>
          <p:spPr>
            <a:xfrm>
              <a:off x="5528283" y="3013808"/>
              <a:ext cx="76354" cy="92576"/>
            </a:xfrm>
            <a:custGeom>
              <a:avLst/>
              <a:gdLst/>
              <a:ahLst/>
              <a:cxnLst/>
              <a:rect l="l" t="t" r="r" b="b"/>
              <a:pathLst>
                <a:path w="1332" h="1615" extrusionOk="0">
                  <a:moveTo>
                    <a:pt x="104" y="884"/>
                  </a:moveTo>
                  <a:cubicBezTo>
                    <a:pt x="0" y="1615"/>
                    <a:pt x="1331" y="254"/>
                    <a:pt x="1278" y="127"/>
                  </a:cubicBezTo>
                  <a:cubicBezTo>
                    <a:pt x="1224" y="1"/>
                    <a:pt x="190" y="288"/>
                    <a:pt x="104" y="8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3"/>
            <p:cNvSpPr/>
            <p:nvPr/>
          </p:nvSpPr>
          <p:spPr>
            <a:xfrm>
              <a:off x="5774711" y="3021662"/>
              <a:ext cx="76411" cy="92576"/>
            </a:xfrm>
            <a:custGeom>
              <a:avLst/>
              <a:gdLst/>
              <a:ahLst/>
              <a:cxnLst/>
              <a:rect l="l" t="t" r="r" b="b"/>
              <a:pathLst>
                <a:path w="1333" h="1615" extrusionOk="0">
                  <a:moveTo>
                    <a:pt x="106" y="884"/>
                  </a:moveTo>
                  <a:cubicBezTo>
                    <a:pt x="1" y="1615"/>
                    <a:pt x="1333" y="254"/>
                    <a:pt x="1278" y="127"/>
                  </a:cubicBezTo>
                  <a:cubicBezTo>
                    <a:pt x="1226" y="1"/>
                    <a:pt x="190" y="288"/>
                    <a:pt x="106" y="8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3"/>
            <p:cNvSpPr/>
            <p:nvPr/>
          </p:nvSpPr>
          <p:spPr>
            <a:xfrm>
              <a:off x="5779125" y="2883974"/>
              <a:ext cx="107136" cy="60475"/>
            </a:xfrm>
            <a:custGeom>
              <a:avLst/>
              <a:gdLst/>
              <a:ahLst/>
              <a:cxnLst/>
              <a:rect l="l" t="t" r="r" b="b"/>
              <a:pathLst>
                <a:path w="1869" h="1055" extrusionOk="0">
                  <a:moveTo>
                    <a:pt x="1851" y="406"/>
                  </a:moveTo>
                  <a:cubicBezTo>
                    <a:pt x="1869" y="270"/>
                    <a:pt x="829" y="1"/>
                    <a:pt x="457" y="474"/>
                  </a:cubicBezTo>
                  <a:cubicBezTo>
                    <a:pt x="0" y="1055"/>
                    <a:pt x="1835" y="543"/>
                    <a:pt x="1851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3"/>
            <p:cNvSpPr/>
            <p:nvPr/>
          </p:nvSpPr>
          <p:spPr>
            <a:xfrm>
              <a:off x="5358723" y="2964511"/>
              <a:ext cx="76354" cy="92633"/>
            </a:xfrm>
            <a:custGeom>
              <a:avLst/>
              <a:gdLst/>
              <a:ahLst/>
              <a:cxnLst/>
              <a:rect l="l" t="t" r="r" b="b"/>
              <a:pathLst>
                <a:path w="1332" h="1616" extrusionOk="0">
                  <a:moveTo>
                    <a:pt x="1278" y="127"/>
                  </a:moveTo>
                  <a:cubicBezTo>
                    <a:pt x="1224" y="0"/>
                    <a:pt x="190" y="289"/>
                    <a:pt x="104" y="883"/>
                  </a:cubicBezTo>
                  <a:cubicBezTo>
                    <a:pt x="1" y="1615"/>
                    <a:pt x="1331" y="253"/>
                    <a:pt x="1278" y="1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3"/>
            <p:cNvSpPr/>
            <p:nvPr/>
          </p:nvSpPr>
          <p:spPr>
            <a:xfrm>
              <a:off x="7142249" y="1251382"/>
              <a:ext cx="569040" cy="703462"/>
            </a:xfrm>
            <a:custGeom>
              <a:avLst/>
              <a:gdLst/>
              <a:ahLst/>
              <a:cxnLst/>
              <a:rect l="l" t="t" r="r" b="b"/>
              <a:pathLst>
                <a:path w="9927" h="12272" extrusionOk="0">
                  <a:moveTo>
                    <a:pt x="1212" y="5915"/>
                  </a:moveTo>
                  <a:cubicBezTo>
                    <a:pt x="1360" y="6247"/>
                    <a:pt x="1629" y="6564"/>
                    <a:pt x="1974" y="6857"/>
                  </a:cubicBezTo>
                  <a:cubicBezTo>
                    <a:pt x="1465" y="8689"/>
                    <a:pt x="1410" y="9325"/>
                    <a:pt x="2281" y="7095"/>
                  </a:cubicBezTo>
                  <a:cubicBezTo>
                    <a:pt x="2957" y="7585"/>
                    <a:pt x="3828" y="7996"/>
                    <a:pt x="4662" y="8281"/>
                  </a:cubicBezTo>
                  <a:cubicBezTo>
                    <a:pt x="3906" y="10864"/>
                    <a:pt x="3761" y="11893"/>
                    <a:pt x="5072" y="8412"/>
                  </a:cubicBezTo>
                  <a:cubicBezTo>
                    <a:pt x="5453" y="8526"/>
                    <a:pt x="5815" y="8609"/>
                    <a:pt x="6136" y="8660"/>
                  </a:cubicBezTo>
                  <a:cubicBezTo>
                    <a:pt x="5357" y="11274"/>
                    <a:pt x="5124" y="12272"/>
                    <a:pt x="6457" y="8701"/>
                  </a:cubicBezTo>
                  <a:cubicBezTo>
                    <a:pt x="6745" y="8727"/>
                    <a:pt x="6982" y="8717"/>
                    <a:pt x="7146" y="8669"/>
                  </a:cubicBezTo>
                  <a:cubicBezTo>
                    <a:pt x="6842" y="10006"/>
                    <a:pt x="8529" y="11188"/>
                    <a:pt x="8454" y="8731"/>
                  </a:cubicBezTo>
                  <a:cubicBezTo>
                    <a:pt x="8484" y="8605"/>
                    <a:pt x="8480" y="8445"/>
                    <a:pt x="8442" y="8266"/>
                  </a:cubicBezTo>
                  <a:cubicBezTo>
                    <a:pt x="9926" y="8013"/>
                    <a:pt x="8993" y="7543"/>
                    <a:pt x="8380" y="7697"/>
                  </a:cubicBezTo>
                  <a:cubicBezTo>
                    <a:pt x="9053" y="6294"/>
                    <a:pt x="8418" y="6974"/>
                    <a:pt x="8138" y="7542"/>
                  </a:cubicBezTo>
                  <a:cubicBezTo>
                    <a:pt x="7999" y="7318"/>
                    <a:pt x="7827" y="7116"/>
                    <a:pt x="7628" y="6942"/>
                  </a:cubicBezTo>
                  <a:lnTo>
                    <a:pt x="7645" y="6846"/>
                  </a:lnTo>
                  <a:cubicBezTo>
                    <a:pt x="7682" y="5436"/>
                    <a:pt x="2122" y="1"/>
                    <a:pt x="1107" y="5106"/>
                  </a:cubicBezTo>
                  <a:cubicBezTo>
                    <a:pt x="1104" y="5120"/>
                    <a:pt x="1104" y="5134"/>
                    <a:pt x="1102" y="5149"/>
                  </a:cubicBezTo>
                  <a:cubicBezTo>
                    <a:pt x="293" y="7854"/>
                    <a:pt x="0" y="9117"/>
                    <a:pt x="1212" y="59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55"/>
          <p:cNvSpPr/>
          <p:nvPr/>
        </p:nvSpPr>
        <p:spPr>
          <a:xfrm>
            <a:off x="3513675" y="919881"/>
            <a:ext cx="2116650" cy="1789324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55"/>
          <p:cNvSpPr txBox="1">
            <a:spLocks noGrp="1"/>
          </p:cNvSpPr>
          <p:nvPr>
            <p:ph type="title"/>
          </p:nvPr>
        </p:nvSpPr>
        <p:spPr>
          <a:xfrm>
            <a:off x="2071500" y="2827713"/>
            <a:ext cx="5001000" cy="8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Transformer Architecture</a:t>
            </a:r>
            <a:endParaRPr dirty="0"/>
          </a:p>
        </p:txBody>
      </p:sp>
      <p:sp>
        <p:nvSpPr>
          <p:cNvPr id="1371" name="Google Shape;1371;p55"/>
          <p:cNvSpPr txBox="1">
            <a:spLocks noGrp="1"/>
          </p:cNvSpPr>
          <p:nvPr>
            <p:ph type="title" idx="2"/>
          </p:nvPr>
        </p:nvSpPr>
        <p:spPr>
          <a:xfrm>
            <a:off x="3570000" y="1165643"/>
            <a:ext cx="1887900" cy="12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374" name="Google Shape;1374;p55"/>
          <p:cNvGrpSpPr/>
          <p:nvPr/>
        </p:nvGrpSpPr>
        <p:grpSpPr>
          <a:xfrm>
            <a:off x="799145" y="1639322"/>
            <a:ext cx="2076264" cy="1864855"/>
            <a:chOff x="4530550" y="1650169"/>
            <a:chExt cx="3811058" cy="2600551"/>
          </a:xfrm>
        </p:grpSpPr>
        <p:sp>
          <p:nvSpPr>
            <p:cNvPr id="1375" name="Google Shape;1375;p55"/>
            <p:cNvSpPr/>
            <p:nvPr/>
          </p:nvSpPr>
          <p:spPr>
            <a:xfrm>
              <a:off x="4741470" y="3723905"/>
              <a:ext cx="2530746" cy="526814"/>
            </a:xfrm>
            <a:custGeom>
              <a:avLst/>
              <a:gdLst/>
              <a:ahLst/>
              <a:cxnLst/>
              <a:rect l="l" t="t" r="r" b="b"/>
              <a:pathLst>
                <a:path w="49698" h="8071" extrusionOk="0">
                  <a:moveTo>
                    <a:pt x="27665" y="1"/>
                  </a:moveTo>
                  <a:cubicBezTo>
                    <a:pt x="17945" y="1"/>
                    <a:pt x="7211" y="513"/>
                    <a:pt x="2639" y="1311"/>
                  </a:cubicBezTo>
                  <a:cubicBezTo>
                    <a:pt x="846" y="1621"/>
                    <a:pt x="1" y="1979"/>
                    <a:pt x="536" y="2367"/>
                  </a:cubicBezTo>
                  <a:cubicBezTo>
                    <a:pt x="1830" y="3298"/>
                    <a:pt x="11229" y="4198"/>
                    <a:pt x="13941" y="4445"/>
                  </a:cubicBezTo>
                  <a:cubicBezTo>
                    <a:pt x="12104" y="4677"/>
                    <a:pt x="5782" y="6070"/>
                    <a:pt x="7328" y="6979"/>
                  </a:cubicBezTo>
                  <a:cubicBezTo>
                    <a:pt x="8306" y="7553"/>
                    <a:pt x="11208" y="7748"/>
                    <a:pt x="14371" y="7748"/>
                  </a:cubicBezTo>
                  <a:cubicBezTo>
                    <a:pt x="18376" y="7748"/>
                    <a:pt x="22799" y="7435"/>
                    <a:pt x="24257" y="7182"/>
                  </a:cubicBezTo>
                  <a:cubicBezTo>
                    <a:pt x="25307" y="7445"/>
                    <a:pt x="27408" y="8071"/>
                    <a:pt x="30461" y="8071"/>
                  </a:cubicBezTo>
                  <a:cubicBezTo>
                    <a:pt x="32016" y="8071"/>
                    <a:pt x="33817" y="7909"/>
                    <a:pt x="35851" y="7453"/>
                  </a:cubicBezTo>
                  <a:cubicBezTo>
                    <a:pt x="37512" y="7588"/>
                    <a:pt x="39088" y="7648"/>
                    <a:pt x="40537" y="7648"/>
                  </a:cubicBezTo>
                  <a:cubicBezTo>
                    <a:pt x="46010" y="7648"/>
                    <a:pt x="49697" y="6790"/>
                    <a:pt x="49489" y="5829"/>
                  </a:cubicBezTo>
                  <a:cubicBezTo>
                    <a:pt x="49223" y="4608"/>
                    <a:pt x="41217" y="3918"/>
                    <a:pt x="40386" y="3910"/>
                  </a:cubicBezTo>
                  <a:cubicBezTo>
                    <a:pt x="47382" y="2734"/>
                    <a:pt x="47261" y="1673"/>
                    <a:pt x="44829" y="1014"/>
                  </a:cubicBezTo>
                  <a:cubicBezTo>
                    <a:pt x="44016" y="797"/>
                    <a:pt x="42942" y="626"/>
                    <a:pt x="41792" y="510"/>
                  </a:cubicBezTo>
                  <a:cubicBezTo>
                    <a:pt x="38275" y="155"/>
                    <a:pt x="33193" y="1"/>
                    <a:pt x="27788" y="1"/>
                  </a:cubicBezTo>
                  <a:cubicBezTo>
                    <a:pt x="27747" y="1"/>
                    <a:pt x="27706" y="1"/>
                    <a:pt x="276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5"/>
            <p:cNvSpPr/>
            <p:nvPr/>
          </p:nvSpPr>
          <p:spPr>
            <a:xfrm>
              <a:off x="4741419" y="3723905"/>
              <a:ext cx="1567598" cy="228258"/>
            </a:xfrm>
            <a:custGeom>
              <a:avLst/>
              <a:gdLst/>
              <a:ahLst/>
              <a:cxnLst/>
              <a:rect l="l" t="t" r="r" b="b"/>
              <a:pathLst>
                <a:path w="30784" h="3497" extrusionOk="0">
                  <a:moveTo>
                    <a:pt x="27665" y="1"/>
                  </a:moveTo>
                  <a:cubicBezTo>
                    <a:pt x="17946" y="1"/>
                    <a:pt x="7212" y="513"/>
                    <a:pt x="2639" y="1311"/>
                  </a:cubicBezTo>
                  <a:cubicBezTo>
                    <a:pt x="847" y="1621"/>
                    <a:pt x="0" y="1979"/>
                    <a:pt x="536" y="2367"/>
                  </a:cubicBezTo>
                  <a:cubicBezTo>
                    <a:pt x="1090" y="2766"/>
                    <a:pt x="3131" y="3158"/>
                    <a:pt x="5495" y="3497"/>
                  </a:cubicBezTo>
                  <a:cubicBezTo>
                    <a:pt x="7079" y="3150"/>
                    <a:pt x="8667" y="2845"/>
                    <a:pt x="10215" y="2536"/>
                  </a:cubicBezTo>
                  <a:cubicBezTo>
                    <a:pt x="14273" y="1727"/>
                    <a:pt x="18361" y="1053"/>
                    <a:pt x="22476" y="614"/>
                  </a:cubicBezTo>
                  <a:cubicBezTo>
                    <a:pt x="24027" y="447"/>
                    <a:pt x="25579" y="313"/>
                    <a:pt x="27134" y="209"/>
                  </a:cubicBezTo>
                  <a:cubicBezTo>
                    <a:pt x="27147" y="202"/>
                    <a:pt x="27158" y="193"/>
                    <a:pt x="27171" y="186"/>
                  </a:cubicBezTo>
                  <a:cubicBezTo>
                    <a:pt x="27284" y="115"/>
                    <a:pt x="27396" y="85"/>
                    <a:pt x="27500" y="85"/>
                  </a:cubicBezTo>
                  <a:cubicBezTo>
                    <a:pt x="27605" y="85"/>
                    <a:pt x="27704" y="116"/>
                    <a:pt x="27791" y="168"/>
                  </a:cubicBezTo>
                  <a:cubicBezTo>
                    <a:pt x="28789" y="107"/>
                    <a:pt x="29785" y="53"/>
                    <a:pt x="30783" y="17"/>
                  </a:cubicBezTo>
                  <a:cubicBezTo>
                    <a:pt x="29801" y="6"/>
                    <a:pt x="28801" y="1"/>
                    <a:pt x="27788" y="1"/>
                  </a:cubicBezTo>
                  <a:cubicBezTo>
                    <a:pt x="27747" y="1"/>
                    <a:pt x="27706" y="1"/>
                    <a:pt x="27665" y="1"/>
                  </a:cubicBezTo>
                  <a:close/>
                </a:path>
              </a:pathLst>
            </a:custGeom>
            <a:solidFill>
              <a:srgbClr val="FFE23F">
                <a:alpha val="4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5"/>
            <p:cNvSpPr/>
            <p:nvPr/>
          </p:nvSpPr>
          <p:spPr>
            <a:xfrm>
              <a:off x="6097021" y="3829514"/>
              <a:ext cx="414000" cy="61291"/>
            </a:xfrm>
            <a:custGeom>
              <a:avLst/>
              <a:gdLst/>
              <a:ahLst/>
              <a:cxnLst/>
              <a:rect l="l" t="t" r="r" b="b"/>
              <a:pathLst>
                <a:path w="8130" h="939" extrusionOk="0">
                  <a:moveTo>
                    <a:pt x="7744" y="0"/>
                  </a:moveTo>
                  <a:cubicBezTo>
                    <a:pt x="5303" y="0"/>
                    <a:pt x="2864" y="88"/>
                    <a:pt x="427" y="263"/>
                  </a:cubicBezTo>
                  <a:cubicBezTo>
                    <a:pt x="253" y="444"/>
                    <a:pt x="109" y="653"/>
                    <a:pt x="0" y="879"/>
                  </a:cubicBezTo>
                  <a:cubicBezTo>
                    <a:pt x="446" y="920"/>
                    <a:pt x="896" y="939"/>
                    <a:pt x="1349" y="939"/>
                  </a:cubicBezTo>
                  <a:cubicBezTo>
                    <a:pt x="3585" y="939"/>
                    <a:pt x="5890" y="483"/>
                    <a:pt x="8130" y="1"/>
                  </a:cubicBezTo>
                  <a:cubicBezTo>
                    <a:pt x="8001" y="1"/>
                    <a:pt x="7873" y="0"/>
                    <a:pt x="7744" y="0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5"/>
            <p:cNvSpPr/>
            <p:nvPr/>
          </p:nvSpPr>
          <p:spPr>
            <a:xfrm>
              <a:off x="5035852" y="3840937"/>
              <a:ext cx="2236363" cy="409781"/>
            </a:xfrm>
            <a:custGeom>
              <a:avLst/>
              <a:gdLst/>
              <a:ahLst/>
              <a:cxnLst/>
              <a:rect l="l" t="t" r="r" b="b"/>
              <a:pathLst>
                <a:path w="43917" h="6278" extrusionOk="0">
                  <a:moveTo>
                    <a:pt x="34662" y="0"/>
                  </a:moveTo>
                  <a:cubicBezTo>
                    <a:pt x="33157" y="280"/>
                    <a:pt x="31652" y="560"/>
                    <a:pt x="30146" y="838"/>
                  </a:cubicBezTo>
                  <a:cubicBezTo>
                    <a:pt x="27441" y="1335"/>
                    <a:pt x="24683" y="2019"/>
                    <a:pt x="21920" y="2019"/>
                  </a:cubicBezTo>
                  <a:cubicBezTo>
                    <a:pt x="21220" y="2019"/>
                    <a:pt x="20520" y="1975"/>
                    <a:pt x="19820" y="1872"/>
                  </a:cubicBezTo>
                  <a:cubicBezTo>
                    <a:pt x="19465" y="1822"/>
                    <a:pt x="19288" y="1386"/>
                    <a:pt x="19368" y="1077"/>
                  </a:cubicBezTo>
                  <a:cubicBezTo>
                    <a:pt x="19445" y="775"/>
                    <a:pt x="19551" y="481"/>
                    <a:pt x="19686" y="200"/>
                  </a:cubicBezTo>
                  <a:lnTo>
                    <a:pt x="19686" y="200"/>
                  </a:lnTo>
                  <a:cubicBezTo>
                    <a:pt x="18687" y="286"/>
                    <a:pt x="17690" y="385"/>
                    <a:pt x="16693" y="497"/>
                  </a:cubicBezTo>
                  <a:cubicBezTo>
                    <a:pt x="12770" y="943"/>
                    <a:pt x="8872" y="1558"/>
                    <a:pt x="4998" y="2344"/>
                  </a:cubicBezTo>
                  <a:cubicBezTo>
                    <a:pt x="6325" y="2482"/>
                    <a:pt x="7465" y="2588"/>
                    <a:pt x="8160" y="2652"/>
                  </a:cubicBezTo>
                  <a:cubicBezTo>
                    <a:pt x="6324" y="2884"/>
                    <a:pt x="1" y="4277"/>
                    <a:pt x="1548" y="5186"/>
                  </a:cubicBezTo>
                  <a:cubicBezTo>
                    <a:pt x="2526" y="5760"/>
                    <a:pt x="5428" y="5955"/>
                    <a:pt x="8590" y="5955"/>
                  </a:cubicBezTo>
                  <a:cubicBezTo>
                    <a:pt x="12596" y="5955"/>
                    <a:pt x="17018" y="5642"/>
                    <a:pt x="18476" y="5389"/>
                  </a:cubicBezTo>
                  <a:cubicBezTo>
                    <a:pt x="19527" y="5651"/>
                    <a:pt x="21629" y="6278"/>
                    <a:pt x="24682" y="6278"/>
                  </a:cubicBezTo>
                  <a:cubicBezTo>
                    <a:pt x="26236" y="6278"/>
                    <a:pt x="28036" y="6115"/>
                    <a:pt x="30070" y="5660"/>
                  </a:cubicBezTo>
                  <a:cubicBezTo>
                    <a:pt x="31730" y="5795"/>
                    <a:pt x="33305" y="5855"/>
                    <a:pt x="34754" y="5855"/>
                  </a:cubicBezTo>
                  <a:cubicBezTo>
                    <a:pt x="40228" y="5855"/>
                    <a:pt x="43916" y="4996"/>
                    <a:pt x="43709" y="4035"/>
                  </a:cubicBezTo>
                  <a:cubicBezTo>
                    <a:pt x="43442" y="2815"/>
                    <a:pt x="35436" y="2125"/>
                    <a:pt x="34605" y="2117"/>
                  </a:cubicBezTo>
                  <a:cubicBezTo>
                    <a:pt x="38065" y="1535"/>
                    <a:pt x="39782" y="982"/>
                    <a:pt x="40341" y="490"/>
                  </a:cubicBezTo>
                  <a:cubicBezTo>
                    <a:pt x="38453" y="273"/>
                    <a:pt x="36560" y="109"/>
                    <a:pt x="34662" y="0"/>
                  </a:cubicBezTo>
                  <a:close/>
                </a:path>
              </a:pathLst>
            </a:custGeom>
            <a:solidFill>
              <a:srgbClr val="FFE23F">
                <a:alpha val="4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5"/>
            <p:cNvSpPr/>
            <p:nvPr/>
          </p:nvSpPr>
          <p:spPr>
            <a:xfrm>
              <a:off x="5988302" y="3402052"/>
              <a:ext cx="1224533" cy="388045"/>
            </a:xfrm>
            <a:custGeom>
              <a:avLst/>
              <a:gdLst/>
              <a:ahLst/>
              <a:cxnLst/>
              <a:rect l="l" t="t" r="r" b="b"/>
              <a:pathLst>
                <a:path w="24047" h="5945" extrusionOk="0">
                  <a:moveTo>
                    <a:pt x="10705" y="1"/>
                  </a:moveTo>
                  <a:cubicBezTo>
                    <a:pt x="8530" y="1"/>
                    <a:pt x="4841" y="2319"/>
                    <a:pt x="3965" y="3073"/>
                  </a:cubicBezTo>
                  <a:cubicBezTo>
                    <a:pt x="4350" y="2512"/>
                    <a:pt x="5480" y="65"/>
                    <a:pt x="4515" y="65"/>
                  </a:cubicBezTo>
                  <a:cubicBezTo>
                    <a:pt x="4052" y="65"/>
                    <a:pt x="3106" y="629"/>
                    <a:pt x="1362" y="2237"/>
                  </a:cubicBezTo>
                  <a:cubicBezTo>
                    <a:pt x="1362" y="3156"/>
                    <a:pt x="439" y="4320"/>
                    <a:pt x="0" y="4570"/>
                  </a:cubicBezTo>
                  <a:cubicBezTo>
                    <a:pt x="1082" y="4269"/>
                    <a:pt x="1893" y="4149"/>
                    <a:pt x="2458" y="4149"/>
                  </a:cubicBezTo>
                  <a:cubicBezTo>
                    <a:pt x="3443" y="4149"/>
                    <a:pt x="3680" y="4515"/>
                    <a:pt x="3302" y="4932"/>
                  </a:cubicBezTo>
                  <a:cubicBezTo>
                    <a:pt x="8707" y="4932"/>
                    <a:pt x="13789" y="5086"/>
                    <a:pt x="17305" y="5441"/>
                  </a:cubicBezTo>
                  <a:cubicBezTo>
                    <a:pt x="18457" y="5557"/>
                    <a:pt x="19531" y="5728"/>
                    <a:pt x="20344" y="5945"/>
                  </a:cubicBezTo>
                  <a:cubicBezTo>
                    <a:pt x="21448" y="5630"/>
                    <a:pt x="22496" y="5147"/>
                    <a:pt x="23436" y="4418"/>
                  </a:cubicBezTo>
                  <a:cubicBezTo>
                    <a:pt x="24047" y="3948"/>
                    <a:pt x="22855" y="3688"/>
                    <a:pt x="21220" y="3688"/>
                  </a:cubicBezTo>
                  <a:cubicBezTo>
                    <a:pt x="19602" y="3688"/>
                    <a:pt x="17550" y="3943"/>
                    <a:pt x="16383" y="4505"/>
                  </a:cubicBezTo>
                  <a:cubicBezTo>
                    <a:pt x="16742" y="4126"/>
                    <a:pt x="17111" y="3239"/>
                    <a:pt x="16345" y="3239"/>
                  </a:cubicBezTo>
                  <a:cubicBezTo>
                    <a:pt x="15988" y="3239"/>
                    <a:pt x="15384" y="3431"/>
                    <a:pt x="14418" y="3958"/>
                  </a:cubicBezTo>
                  <a:cubicBezTo>
                    <a:pt x="14639" y="3485"/>
                    <a:pt x="13811" y="2724"/>
                    <a:pt x="12489" y="2724"/>
                  </a:cubicBezTo>
                  <a:cubicBezTo>
                    <a:pt x="11726" y="2724"/>
                    <a:pt x="10799" y="2977"/>
                    <a:pt x="9815" y="3685"/>
                  </a:cubicBezTo>
                  <a:cubicBezTo>
                    <a:pt x="10538" y="2910"/>
                    <a:pt x="13164" y="130"/>
                    <a:pt x="10854" y="4"/>
                  </a:cubicBezTo>
                  <a:cubicBezTo>
                    <a:pt x="10805" y="2"/>
                    <a:pt x="10755" y="1"/>
                    <a:pt x="10705" y="1"/>
                  </a:cubicBez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5"/>
            <p:cNvSpPr/>
            <p:nvPr/>
          </p:nvSpPr>
          <p:spPr>
            <a:xfrm>
              <a:off x="4729503" y="3141750"/>
              <a:ext cx="1446199" cy="667738"/>
            </a:xfrm>
            <a:custGeom>
              <a:avLst/>
              <a:gdLst/>
              <a:ahLst/>
              <a:cxnLst/>
              <a:rect l="l" t="t" r="r" b="b"/>
              <a:pathLst>
                <a:path w="28400" h="10230" extrusionOk="0">
                  <a:moveTo>
                    <a:pt x="23384" y="0"/>
                  </a:moveTo>
                  <a:cubicBezTo>
                    <a:pt x="20740" y="0"/>
                    <a:pt x="16081" y="3326"/>
                    <a:pt x="14886" y="4609"/>
                  </a:cubicBezTo>
                  <a:cubicBezTo>
                    <a:pt x="15453" y="3888"/>
                    <a:pt x="15212" y="1728"/>
                    <a:pt x="13335" y="1728"/>
                  </a:cubicBezTo>
                  <a:cubicBezTo>
                    <a:pt x="12012" y="1728"/>
                    <a:pt x="9877" y="2799"/>
                    <a:pt x="6641" y="6200"/>
                  </a:cubicBezTo>
                  <a:cubicBezTo>
                    <a:pt x="7292" y="4590"/>
                    <a:pt x="7213" y="2795"/>
                    <a:pt x="6274" y="2795"/>
                  </a:cubicBezTo>
                  <a:cubicBezTo>
                    <a:pt x="5543" y="2795"/>
                    <a:pt x="4291" y="3883"/>
                    <a:pt x="2459" y="6992"/>
                  </a:cubicBezTo>
                  <a:cubicBezTo>
                    <a:pt x="2006" y="6742"/>
                    <a:pt x="1621" y="6632"/>
                    <a:pt x="1318" y="6632"/>
                  </a:cubicBezTo>
                  <a:cubicBezTo>
                    <a:pt x="0" y="6632"/>
                    <a:pt x="198" y="8688"/>
                    <a:pt x="2873" y="10226"/>
                  </a:cubicBezTo>
                  <a:lnTo>
                    <a:pt x="2873" y="10230"/>
                  </a:lnTo>
                  <a:cubicBezTo>
                    <a:pt x="7446" y="9432"/>
                    <a:pt x="18180" y="8920"/>
                    <a:pt x="27899" y="8920"/>
                  </a:cubicBezTo>
                  <a:cubicBezTo>
                    <a:pt x="27940" y="8920"/>
                    <a:pt x="27981" y="8920"/>
                    <a:pt x="28022" y="8920"/>
                  </a:cubicBezTo>
                  <a:cubicBezTo>
                    <a:pt x="28400" y="8503"/>
                    <a:pt x="28162" y="8137"/>
                    <a:pt x="27177" y="8137"/>
                  </a:cubicBezTo>
                  <a:cubicBezTo>
                    <a:pt x="26612" y="8137"/>
                    <a:pt x="25802" y="8257"/>
                    <a:pt x="24720" y="8558"/>
                  </a:cubicBezTo>
                  <a:cubicBezTo>
                    <a:pt x="25159" y="8308"/>
                    <a:pt x="26081" y="7145"/>
                    <a:pt x="26081" y="6226"/>
                  </a:cubicBezTo>
                  <a:cubicBezTo>
                    <a:pt x="26081" y="5586"/>
                    <a:pt x="25629" y="5066"/>
                    <a:pt x="24244" y="5066"/>
                  </a:cubicBezTo>
                  <a:cubicBezTo>
                    <a:pt x="23381" y="5066"/>
                    <a:pt x="22155" y="5268"/>
                    <a:pt x="20452" y="5768"/>
                  </a:cubicBezTo>
                  <a:cubicBezTo>
                    <a:pt x="21744" y="4699"/>
                    <a:pt x="26188" y="1910"/>
                    <a:pt x="24696" y="454"/>
                  </a:cubicBezTo>
                  <a:cubicBezTo>
                    <a:pt x="24372" y="137"/>
                    <a:pt x="23919" y="0"/>
                    <a:pt x="23384" y="0"/>
                  </a:cubicBez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5"/>
            <p:cNvSpPr/>
            <p:nvPr/>
          </p:nvSpPr>
          <p:spPr>
            <a:xfrm>
              <a:off x="7103094" y="3092274"/>
              <a:ext cx="124352" cy="81149"/>
            </a:xfrm>
            <a:custGeom>
              <a:avLst/>
              <a:gdLst/>
              <a:ahLst/>
              <a:cxnLst/>
              <a:rect l="l" t="t" r="r" b="b"/>
              <a:pathLst>
                <a:path w="2528" h="1287" extrusionOk="0">
                  <a:moveTo>
                    <a:pt x="2527" y="0"/>
                  </a:moveTo>
                  <a:cubicBezTo>
                    <a:pt x="2280" y="149"/>
                    <a:pt x="1999" y="187"/>
                    <a:pt x="1718" y="187"/>
                  </a:cubicBezTo>
                  <a:cubicBezTo>
                    <a:pt x="1413" y="187"/>
                    <a:pt x="1107" y="142"/>
                    <a:pt x="842" y="142"/>
                  </a:cubicBezTo>
                  <a:cubicBezTo>
                    <a:pt x="466" y="142"/>
                    <a:pt x="174" y="233"/>
                    <a:pt x="86" y="676"/>
                  </a:cubicBezTo>
                  <a:cubicBezTo>
                    <a:pt x="1" y="1108"/>
                    <a:pt x="243" y="1287"/>
                    <a:pt x="606" y="1287"/>
                  </a:cubicBezTo>
                  <a:cubicBezTo>
                    <a:pt x="1256" y="1287"/>
                    <a:pt x="2293" y="714"/>
                    <a:pt x="25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5"/>
            <p:cNvSpPr/>
            <p:nvPr/>
          </p:nvSpPr>
          <p:spPr>
            <a:xfrm>
              <a:off x="5218713" y="1650169"/>
              <a:ext cx="1642607" cy="1967770"/>
            </a:xfrm>
            <a:custGeom>
              <a:avLst/>
              <a:gdLst/>
              <a:ahLst/>
              <a:cxnLst/>
              <a:rect l="l" t="t" r="r" b="b"/>
              <a:pathLst>
                <a:path w="32257" h="30147" extrusionOk="0">
                  <a:moveTo>
                    <a:pt x="19437" y="14632"/>
                  </a:moveTo>
                  <a:lnTo>
                    <a:pt x="19437" y="14632"/>
                  </a:lnTo>
                  <a:cubicBezTo>
                    <a:pt x="19211" y="14742"/>
                    <a:pt x="18985" y="14853"/>
                    <a:pt x="18751" y="14965"/>
                  </a:cubicBezTo>
                  <a:cubicBezTo>
                    <a:pt x="18973" y="14841"/>
                    <a:pt x="19202" y="14730"/>
                    <a:pt x="19437" y="14632"/>
                  </a:cubicBezTo>
                  <a:close/>
                  <a:moveTo>
                    <a:pt x="29649" y="1"/>
                  </a:moveTo>
                  <a:cubicBezTo>
                    <a:pt x="27238" y="1"/>
                    <a:pt x="20509" y="1909"/>
                    <a:pt x="16169" y="7585"/>
                  </a:cubicBezTo>
                  <a:cubicBezTo>
                    <a:pt x="16474" y="4542"/>
                    <a:pt x="16085" y="3324"/>
                    <a:pt x="15341" y="3324"/>
                  </a:cubicBezTo>
                  <a:cubicBezTo>
                    <a:pt x="13359" y="3324"/>
                    <a:pt x="8864" y="11967"/>
                    <a:pt x="8281" y="17771"/>
                  </a:cubicBezTo>
                  <a:cubicBezTo>
                    <a:pt x="8247" y="16991"/>
                    <a:pt x="8353" y="14960"/>
                    <a:pt x="7212" y="14960"/>
                  </a:cubicBezTo>
                  <a:cubicBezTo>
                    <a:pt x="7205" y="14960"/>
                    <a:pt x="7197" y="14960"/>
                    <a:pt x="7190" y="14960"/>
                  </a:cubicBezTo>
                  <a:cubicBezTo>
                    <a:pt x="5760" y="14986"/>
                    <a:pt x="0" y="25042"/>
                    <a:pt x="4832" y="29035"/>
                  </a:cubicBezTo>
                  <a:lnTo>
                    <a:pt x="4837" y="29035"/>
                  </a:lnTo>
                  <a:cubicBezTo>
                    <a:pt x="5487" y="27495"/>
                    <a:pt x="6302" y="25827"/>
                    <a:pt x="7228" y="24103"/>
                  </a:cubicBezTo>
                  <a:cubicBezTo>
                    <a:pt x="7473" y="24134"/>
                    <a:pt x="7732" y="24149"/>
                    <a:pt x="8000" y="24149"/>
                  </a:cubicBezTo>
                  <a:cubicBezTo>
                    <a:pt x="8358" y="24149"/>
                    <a:pt x="8733" y="24122"/>
                    <a:pt x="9115" y="24074"/>
                  </a:cubicBezTo>
                  <a:lnTo>
                    <a:pt x="9115" y="24074"/>
                  </a:lnTo>
                  <a:cubicBezTo>
                    <a:pt x="8268" y="26051"/>
                    <a:pt x="7545" y="28079"/>
                    <a:pt x="6948" y="30147"/>
                  </a:cubicBezTo>
                  <a:cubicBezTo>
                    <a:pt x="13663" y="28603"/>
                    <a:pt x="25106" y="21776"/>
                    <a:pt x="17212" y="21776"/>
                  </a:cubicBezTo>
                  <a:cubicBezTo>
                    <a:pt x="16902" y="21776"/>
                    <a:pt x="16561" y="21787"/>
                    <a:pt x="16190" y="21809"/>
                  </a:cubicBezTo>
                  <a:cubicBezTo>
                    <a:pt x="27633" y="15424"/>
                    <a:pt x="27121" y="13575"/>
                    <a:pt x="24273" y="13575"/>
                  </a:cubicBezTo>
                  <a:cubicBezTo>
                    <a:pt x="22849" y="13575"/>
                    <a:pt x="20841" y="14037"/>
                    <a:pt x="19451" y="14625"/>
                  </a:cubicBezTo>
                  <a:lnTo>
                    <a:pt x="19451" y="14625"/>
                  </a:lnTo>
                  <a:cubicBezTo>
                    <a:pt x="24437" y="12135"/>
                    <a:pt x="27194" y="9021"/>
                    <a:pt x="25557" y="9021"/>
                  </a:cubicBezTo>
                  <a:cubicBezTo>
                    <a:pt x="25036" y="9021"/>
                    <a:pt x="24070" y="9337"/>
                    <a:pt x="22587" y="10089"/>
                  </a:cubicBezTo>
                  <a:cubicBezTo>
                    <a:pt x="24975" y="8167"/>
                    <a:pt x="32256" y="1038"/>
                    <a:pt x="30402" y="114"/>
                  </a:cubicBezTo>
                  <a:cubicBezTo>
                    <a:pt x="30254" y="40"/>
                    <a:pt x="29997" y="1"/>
                    <a:pt x="296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5"/>
            <p:cNvSpPr/>
            <p:nvPr/>
          </p:nvSpPr>
          <p:spPr>
            <a:xfrm>
              <a:off x="5218663" y="1650169"/>
              <a:ext cx="1581806" cy="1895187"/>
            </a:xfrm>
            <a:custGeom>
              <a:avLst/>
              <a:gdLst/>
              <a:ahLst/>
              <a:cxnLst/>
              <a:rect l="l" t="t" r="r" b="b"/>
              <a:pathLst>
                <a:path w="31063" h="29035" extrusionOk="0">
                  <a:moveTo>
                    <a:pt x="29649" y="1"/>
                  </a:moveTo>
                  <a:cubicBezTo>
                    <a:pt x="27238" y="1"/>
                    <a:pt x="20509" y="1909"/>
                    <a:pt x="16170" y="7585"/>
                  </a:cubicBezTo>
                  <a:cubicBezTo>
                    <a:pt x="16475" y="4542"/>
                    <a:pt x="16085" y="3323"/>
                    <a:pt x="15341" y="3323"/>
                  </a:cubicBezTo>
                  <a:cubicBezTo>
                    <a:pt x="13359" y="3323"/>
                    <a:pt x="8864" y="11967"/>
                    <a:pt x="8281" y="17771"/>
                  </a:cubicBezTo>
                  <a:cubicBezTo>
                    <a:pt x="8248" y="16991"/>
                    <a:pt x="8353" y="14960"/>
                    <a:pt x="7213" y="14960"/>
                  </a:cubicBezTo>
                  <a:cubicBezTo>
                    <a:pt x="7206" y="14960"/>
                    <a:pt x="7198" y="14960"/>
                    <a:pt x="7191" y="14960"/>
                  </a:cubicBezTo>
                  <a:cubicBezTo>
                    <a:pt x="5760" y="14986"/>
                    <a:pt x="0" y="25042"/>
                    <a:pt x="4833" y="29035"/>
                  </a:cubicBezTo>
                  <a:lnTo>
                    <a:pt x="4837" y="29035"/>
                  </a:lnTo>
                  <a:cubicBezTo>
                    <a:pt x="5444" y="27599"/>
                    <a:pt x="6198" y="26048"/>
                    <a:pt x="7050" y="24447"/>
                  </a:cubicBezTo>
                  <a:cubicBezTo>
                    <a:pt x="7208" y="21827"/>
                    <a:pt x="9323" y="19165"/>
                    <a:pt x="11876" y="18933"/>
                  </a:cubicBezTo>
                  <a:cubicBezTo>
                    <a:pt x="12225" y="14329"/>
                    <a:pt x="13923" y="7606"/>
                    <a:pt x="18558" y="7606"/>
                  </a:cubicBezTo>
                  <a:cubicBezTo>
                    <a:pt x="18727" y="7606"/>
                    <a:pt x="18899" y="7615"/>
                    <a:pt x="19076" y="7633"/>
                  </a:cubicBezTo>
                  <a:cubicBezTo>
                    <a:pt x="20496" y="4438"/>
                    <a:pt x="23910" y="2444"/>
                    <a:pt x="27014" y="2444"/>
                  </a:cubicBezTo>
                  <a:cubicBezTo>
                    <a:pt x="27898" y="2444"/>
                    <a:pt x="28758" y="2606"/>
                    <a:pt x="29538" y="2948"/>
                  </a:cubicBezTo>
                  <a:cubicBezTo>
                    <a:pt x="30562" y="1561"/>
                    <a:pt x="31063" y="444"/>
                    <a:pt x="30403" y="114"/>
                  </a:cubicBezTo>
                  <a:cubicBezTo>
                    <a:pt x="30255" y="40"/>
                    <a:pt x="29997" y="1"/>
                    <a:pt x="29649" y="1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5"/>
            <p:cNvSpPr/>
            <p:nvPr/>
          </p:nvSpPr>
          <p:spPr>
            <a:xfrm>
              <a:off x="5369749" y="3221446"/>
              <a:ext cx="313173" cy="727527"/>
            </a:xfrm>
            <a:custGeom>
              <a:avLst/>
              <a:gdLst/>
              <a:ahLst/>
              <a:cxnLst/>
              <a:rect l="l" t="t" r="r" b="b"/>
              <a:pathLst>
                <a:path w="6150" h="11146" extrusionOk="0">
                  <a:moveTo>
                    <a:pt x="6149" y="1"/>
                  </a:moveTo>
                  <a:cubicBezTo>
                    <a:pt x="5767" y="49"/>
                    <a:pt x="5392" y="76"/>
                    <a:pt x="5033" y="76"/>
                  </a:cubicBezTo>
                  <a:cubicBezTo>
                    <a:pt x="4765" y="76"/>
                    <a:pt x="4507" y="61"/>
                    <a:pt x="4262" y="30"/>
                  </a:cubicBezTo>
                  <a:cubicBezTo>
                    <a:pt x="3336" y="1754"/>
                    <a:pt x="2521" y="3422"/>
                    <a:pt x="1870" y="4962"/>
                  </a:cubicBezTo>
                  <a:cubicBezTo>
                    <a:pt x="1025" y="6936"/>
                    <a:pt x="444" y="8686"/>
                    <a:pt x="215" y="10039"/>
                  </a:cubicBezTo>
                  <a:cubicBezTo>
                    <a:pt x="0" y="10907"/>
                    <a:pt x="518" y="11145"/>
                    <a:pt x="1151" y="11145"/>
                  </a:cubicBezTo>
                  <a:cubicBezTo>
                    <a:pt x="1920" y="11145"/>
                    <a:pt x="2858" y="10794"/>
                    <a:pt x="2858" y="10794"/>
                  </a:cubicBezTo>
                  <a:cubicBezTo>
                    <a:pt x="3167" y="9156"/>
                    <a:pt x="3547" y="7582"/>
                    <a:pt x="3982" y="6074"/>
                  </a:cubicBezTo>
                  <a:cubicBezTo>
                    <a:pt x="4579" y="4006"/>
                    <a:pt x="5302" y="1978"/>
                    <a:pt x="6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5"/>
            <p:cNvSpPr/>
            <p:nvPr/>
          </p:nvSpPr>
          <p:spPr>
            <a:xfrm>
              <a:off x="5442873" y="3221446"/>
              <a:ext cx="240049" cy="726352"/>
            </a:xfrm>
            <a:custGeom>
              <a:avLst/>
              <a:gdLst/>
              <a:ahLst/>
              <a:cxnLst/>
              <a:rect l="l" t="t" r="r" b="b"/>
              <a:pathLst>
                <a:path w="4714" h="11128" extrusionOk="0">
                  <a:moveTo>
                    <a:pt x="4713" y="1"/>
                  </a:moveTo>
                  <a:lnTo>
                    <a:pt x="4713" y="1"/>
                  </a:lnTo>
                  <a:cubicBezTo>
                    <a:pt x="4481" y="30"/>
                    <a:pt x="4252" y="48"/>
                    <a:pt x="4027" y="61"/>
                  </a:cubicBezTo>
                  <a:cubicBezTo>
                    <a:pt x="2288" y="3590"/>
                    <a:pt x="962" y="7315"/>
                    <a:pt x="0" y="11128"/>
                  </a:cubicBezTo>
                  <a:cubicBezTo>
                    <a:pt x="697" y="11063"/>
                    <a:pt x="1422" y="10794"/>
                    <a:pt x="1422" y="10794"/>
                  </a:cubicBezTo>
                  <a:cubicBezTo>
                    <a:pt x="1731" y="9156"/>
                    <a:pt x="2111" y="7582"/>
                    <a:pt x="2546" y="6074"/>
                  </a:cubicBezTo>
                  <a:cubicBezTo>
                    <a:pt x="3143" y="4006"/>
                    <a:pt x="3866" y="1978"/>
                    <a:pt x="47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5"/>
            <p:cNvSpPr/>
            <p:nvPr/>
          </p:nvSpPr>
          <p:spPr>
            <a:xfrm>
              <a:off x="5425203" y="3477898"/>
              <a:ext cx="135607" cy="470680"/>
            </a:xfrm>
            <a:custGeom>
              <a:avLst/>
              <a:gdLst/>
              <a:ahLst/>
              <a:cxnLst/>
              <a:rect l="l" t="t" r="r" b="b"/>
              <a:pathLst>
                <a:path w="2663" h="7211" extrusionOk="0">
                  <a:moveTo>
                    <a:pt x="2663" y="0"/>
                  </a:moveTo>
                  <a:lnTo>
                    <a:pt x="2663" y="0"/>
                  </a:lnTo>
                  <a:cubicBezTo>
                    <a:pt x="1598" y="2327"/>
                    <a:pt x="759" y="4739"/>
                    <a:pt x="0" y="7210"/>
                  </a:cubicBezTo>
                  <a:cubicBezTo>
                    <a:pt x="29" y="7210"/>
                    <a:pt x="58" y="7211"/>
                    <a:pt x="87" y="7211"/>
                  </a:cubicBezTo>
                  <a:cubicBezTo>
                    <a:pt x="174" y="7211"/>
                    <a:pt x="260" y="7207"/>
                    <a:pt x="346" y="7200"/>
                  </a:cubicBezTo>
                  <a:cubicBezTo>
                    <a:pt x="964" y="4753"/>
                    <a:pt x="1733" y="2345"/>
                    <a:pt x="2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5"/>
            <p:cNvSpPr/>
            <p:nvPr/>
          </p:nvSpPr>
          <p:spPr>
            <a:xfrm>
              <a:off x="5378406" y="3224579"/>
              <a:ext cx="266732" cy="721131"/>
            </a:xfrm>
            <a:custGeom>
              <a:avLst/>
              <a:gdLst/>
              <a:ahLst/>
              <a:cxnLst/>
              <a:rect l="l" t="t" r="r" b="b"/>
              <a:pathLst>
                <a:path w="5238" h="11048" extrusionOk="0">
                  <a:moveTo>
                    <a:pt x="4341" y="0"/>
                  </a:moveTo>
                  <a:cubicBezTo>
                    <a:pt x="3881" y="904"/>
                    <a:pt x="3330" y="1783"/>
                    <a:pt x="2911" y="2650"/>
                  </a:cubicBezTo>
                  <a:cubicBezTo>
                    <a:pt x="2052" y="4432"/>
                    <a:pt x="1390" y="6254"/>
                    <a:pt x="763" y="8127"/>
                  </a:cubicBezTo>
                  <a:cubicBezTo>
                    <a:pt x="508" y="8891"/>
                    <a:pt x="250" y="9657"/>
                    <a:pt x="0" y="10428"/>
                  </a:cubicBezTo>
                  <a:cubicBezTo>
                    <a:pt x="28" y="10791"/>
                    <a:pt x="258" y="10972"/>
                    <a:pt x="569" y="11047"/>
                  </a:cubicBezTo>
                  <a:cubicBezTo>
                    <a:pt x="1370" y="8428"/>
                    <a:pt x="2257" y="5863"/>
                    <a:pt x="3413" y="3404"/>
                  </a:cubicBezTo>
                  <a:cubicBezTo>
                    <a:pt x="3161" y="3041"/>
                    <a:pt x="3208" y="2494"/>
                    <a:pt x="3429" y="2073"/>
                  </a:cubicBezTo>
                  <a:cubicBezTo>
                    <a:pt x="3561" y="1817"/>
                    <a:pt x="3773" y="1533"/>
                    <a:pt x="4064" y="1451"/>
                  </a:cubicBezTo>
                  <a:cubicBezTo>
                    <a:pt x="4116" y="1435"/>
                    <a:pt x="4169" y="1427"/>
                    <a:pt x="4222" y="1427"/>
                  </a:cubicBezTo>
                  <a:cubicBezTo>
                    <a:pt x="4282" y="1427"/>
                    <a:pt x="4341" y="1437"/>
                    <a:pt x="4398" y="1456"/>
                  </a:cubicBezTo>
                  <a:cubicBezTo>
                    <a:pt x="4666" y="970"/>
                    <a:pt x="4943" y="489"/>
                    <a:pt x="5238" y="13"/>
                  </a:cubicBezTo>
                  <a:lnTo>
                    <a:pt x="5238" y="13"/>
                  </a:lnTo>
                  <a:cubicBezTo>
                    <a:pt x="5123" y="19"/>
                    <a:pt x="5009" y="21"/>
                    <a:pt x="4894" y="21"/>
                  </a:cubicBezTo>
                  <a:cubicBezTo>
                    <a:pt x="4710" y="21"/>
                    <a:pt x="4525" y="14"/>
                    <a:pt x="4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5"/>
            <p:cNvSpPr/>
            <p:nvPr/>
          </p:nvSpPr>
          <p:spPr>
            <a:xfrm>
              <a:off x="5382785" y="3223339"/>
              <a:ext cx="211685" cy="639605"/>
            </a:xfrm>
            <a:custGeom>
              <a:avLst/>
              <a:gdLst/>
              <a:ahLst/>
              <a:cxnLst/>
              <a:rect l="l" t="t" r="r" b="b"/>
              <a:pathLst>
                <a:path w="4157" h="9799" extrusionOk="0">
                  <a:moveTo>
                    <a:pt x="4006" y="1"/>
                  </a:moveTo>
                  <a:cubicBezTo>
                    <a:pt x="3080" y="1725"/>
                    <a:pt x="2265" y="3393"/>
                    <a:pt x="1615" y="4933"/>
                  </a:cubicBezTo>
                  <a:cubicBezTo>
                    <a:pt x="813" y="6807"/>
                    <a:pt x="253" y="8474"/>
                    <a:pt x="1" y="9798"/>
                  </a:cubicBezTo>
                  <a:cubicBezTo>
                    <a:pt x="147" y="9355"/>
                    <a:pt x="294" y="8915"/>
                    <a:pt x="442" y="8475"/>
                  </a:cubicBezTo>
                  <a:cubicBezTo>
                    <a:pt x="1024" y="6731"/>
                    <a:pt x="1593" y="4995"/>
                    <a:pt x="2379" y="3328"/>
                  </a:cubicBezTo>
                  <a:cubicBezTo>
                    <a:pt x="2884" y="2256"/>
                    <a:pt x="3598" y="1148"/>
                    <a:pt x="4156" y="12"/>
                  </a:cubicBezTo>
                  <a:cubicBezTo>
                    <a:pt x="4108" y="7"/>
                    <a:pt x="4055" y="7"/>
                    <a:pt x="4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5"/>
            <p:cNvSpPr/>
            <p:nvPr/>
          </p:nvSpPr>
          <p:spPr>
            <a:xfrm>
              <a:off x="5486666" y="2710698"/>
              <a:ext cx="604399" cy="587844"/>
            </a:xfrm>
            <a:custGeom>
              <a:avLst/>
              <a:gdLst/>
              <a:ahLst/>
              <a:cxnLst/>
              <a:rect l="l" t="t" r="r" b="b"/>
              <a:pathLst>
                <a:path w="11869" h="9006" extrusionOk="0">
                  <a:moveTo>
                    <a:pt x="10686" y="0"/>
                  </a:moveTo>
                  <a:cubicBezTo>
                    <a:pt x="10627" y="0"/>
                    <a:pt x="10571" y="2"/>
                    <a:pt x="10515" y="4"/>
                  </a:cubicBezTo>
                  <a:cubicBezTo>
                    <a:pt x="10291" y="27"/>
                    <a:pt x="10071" y="73"/>
                    <a:pt x="9857" y="145"/>
                  </a:cubicBezTo>
                  <a:lnTo>
                    <a:pt x="9842" y="317"/>
                  </a:lnTo>
                  <a:cubicBezTo>
                    <a:pt x="10225" y="364"/>
                    <a:pt x="10640" y="425"/>
                    <a:pt x="10926" y="632"/>
                  </a:cubicBezTo>
                  <a:cubicBezTo>
                    <a:pt x="11232" y="840"/>
                    <a:pt x="11023" y="1225"/>
                    <a:pt x="10772" y="1498"/>
                  </a:cubicBezTo>
                  <a:cubicBezTo>
                    <a:pt x="10522" y="1786"/>
                    <a:pt x="10213" y="2034"/>
                    <a:pt x="9899" y="2267"/>
                  </a:cubicBezTo>
                  <a:cubicBezTo>
                    <a:pt x="9580" y="2498"/>
                    <a:pt x="9250" y="2714"/>
                    <a:pt x="8910" y="2912"/>
                  </a:cubicBezTo>
                  <a:lnTo>
                    <a:pt x="8731" y="3016"/>
                  </a:lnTo>
                  <a:lnTo>
                    <a:pt x="8887" y="3149"/>
                  </a:lnTo>
                  <a:cubicBezTo>
                    <a:pt x="9272" y="3475"/>
                    <a:pt x="9565" y="3926"/>
                    <a:pt x="9507" y="4401"/>
                  </a:cubicBezTo>
                  <a:cubicBezTo>
                    <a:pt x="9457" y="4874"/>
                    <a:pt x="9124" y="5297"/>
                    <a:pt x="8748" y="5636"/>
                  </a:cubicBezTo>
                  <a:cubicBezTo>
                    <a:pt x="7972" y="6311"/>
                    <a:pt x="7010" y="6788"/>
                    <a:pt x="6023" y="7140"/>
                  </a:cubicBezTo>
                  <a:cubicBezTo>
                    <a:pt x="5031" y="7487"/>
                    <a:pt x="3989" y="7719"/>
                    <a:pt x="2940" y="7762"/>
                  </a:cubicBezTo>
                  <a:cubicBezTo>
                    <a:pt x="2850" y="7765"/>
                    <a:pt x="2760" y="7767"/>
                    <a:pt x="2671" y="7767"/>
                  </a:cubicBezTo>
                  <a:cubicBezTo>
                    <a:pt x="2238" y="7767"/>
                    <a:pt x="1806" y="7727"/>
                    <a:pt x="1391" y="7625"/>
                  </a:cubicBezTo>
                  <a:cubicBezTo>
                    <a:pt x="895" y="7499"/>
                    <a:pt x="411" y="7253"/>
                    <a:pt x="148" y="6810"/>
                  </a:cubicBezTo>
                  <a:lnTo>
                    <a:pt x="1" y="6900"/>
                  </a:lnTo>
                  <a:cubicBezTo>
                    <a:pt x="77" y="7521"/>
                    <a:pt x="629" y="8066"/>
                    <a:pt x="1188" y="8355"/>
                  </a:cubicBezTo>
                  <a:cubicBezTo>
                    <a:pt x="1756" y="8676"/>
                    <a:pt x="2371" y="8827"/>
                    <a:pt x="2977" y="8923"/>
                  </a:cubicBezTo>
                  <a:cubicBezTo>
                    <a:pt x="3359" y="8979"/>
                    <a:pt x="3740" y="9006"/>
                    <a:pt x="4119" y="9006"/>
                  </a:cubicBezTo>
                  <a:cubicBezTo>
                    <a:pt x="4943" y="9006"/>
                    <a:pt x="5757" y="8881"/>
                    <a:pt x="6551" y="8669"/>
                  </a:cubicBezTo>
                  <a:cubicBezTo>
                    <a:pt x="7142" y="8511"/>
                    <a:pt x="7715" y="8293"/>
                    <a:pt x="8261" y="8019"/>
                  </a:cubicBezTo>
                  <a:cubicBezTo>
                    <a:pt x="8820" y="7736"/>
                    <a:pt x="9371" y="7392"/>
                    <a:pt x="9900" y="6896"/>
                  </a:cubicBezTo>
                  <a:cubicBezTo>
                    <a:pt x="10167" y="6649"/>
                    <a:pt x="10418" y="6350"/>
                    <a:pt x="10650" y="5977"/>
                  </a:cubicBezTo>
                  <a:cubicBezTo>
                    <a:pt x="10878" y="5605"/>
                    <a:pt x="11081" y="5125"/>
                    <a:pt x="11112" y="4554"/>
                  </a:cubicBezTo>
                  <a:cubicBezTo>
                    <a:pt x="11149" y="4041"/>
                    <a:pt x="11007" y="3509"/>
                    <a:pt x="10778" y="3106"/>
                  </a:cubicBezTo>
                  <a:cubicBezTo>
                    <a:pt x="11036" y="2818"/>
                    <a:pt x="11283" y="2510"/>
                    <a:pt x="11517" y="2133"/>
                  </a:cubicBezTo>
                  <a:cubicBezTo>
                    <a:pt x="11653" y="1905"/>
                    <a:pt x="11779" y="1643"/>
                    <a:pt x="11842" y="1255"/>
                  </a:cubicBezTo>
                  <a:cubicBezTo>
                    <a:pt x="11868" y="1059"/>
                    <a:pt x="11861" y="804"/>
                    <a:pt x="11747" y="576"/>
                  </a:cubicBezTo>
                  <a:cubicBezTo>
                    <a:pt x="11637" y="347"/>
                    <a:pt x="11461" y="199"/>
                    <a:pt x="11306" y="130"/>
                  </a:cubicBezTo>
                  <a:cubicBezTo>
                    <a:pt x="11069" y="20"/>
                    <a:pt x="10870" y="0"/>
                    <a:pt x="10686" y="0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5"/>
            <p:cNvSpPr/>
            <p:nvPr/>
          </p:nvSpPr>
          <p:spPr>
            <a:xfrm>
              <a:off x="6057352" y="3156371"/>
              <a:ext cx="492217" cy="769432"/>
            </a:xfrm>
            <a:custGeom>
              <a:avLst/>
              <a:gdLst/>
              <a:ahLst/>
              <a:cxnLst/>
              <a:rect l="l" t="t" r="r" b="b"/>
              <a:pathLst>
                <a:path w="9666" h="11788" extrusionOk="0">
                  <a:moveTo>
                    <a:pt x="8791" y="1"/>
                  </a:moveTo>
                  <a:lnTo>
                    <a:pt x="8735" y="53"/>
                  </a:lnTo>
                  <a:cubicBezTo>
                    <a:pt x="7476" y="1040"/>
                    <a:pt x="6264" y="2092"/>
                    <a:pt x="5097" y="3260"/>
                  </a:cubicBezTo>
                  <a:cubicBezTo>
                    <a:pt x="4531" y="3825"/>
                    <a:pt x="3419" y="5028"/>
                    <a:pt x="2312" y="6739"/>
                  </a:cubicBezTo>
                  <a:cubicBezTo>
                    <a:pt x="1454" y="8062"/>
                    <a:pt x="600" y="9691"/>
                    <a:pt x="1" y="11558"/>
                  </a:cubicBezTo>
                  <a:cubicBezTo>
                    <a:pt x="331" y="11731"/>
                    <a:pt x="646" y="11788"/>
                    <a:pt x="919" y="11788"/>
                  </a:cubicBezTo>
                  <a:cubicBezTo>
                    <a:pt x="1464" y="11788"/>
                    <a:pt x="1842" y="11558"/>
                    <a:pt x="1842" y="11558"/>
                  </a:cubicBezTo>
                  <a:cubicBezTo>
                    <a:pt x="2049" y="10502"/>
                    <a:pt x="2540" y="9355"/>
                    <a:pt x="3117" y="8286"/>
                  </a:cubicBezTo>
                  <a:cubicBezTo>
                    <a:pt x="3850" y="6920"/>
                    <a:pt x="4726" y="5683"/>
                    <a:pt x="5321" y="4937"/>
                  </a:cubicBezTo>
                  <a:cubicBezTo>
                    <a:pt x="6664" y="3252"/>
                    <a:pt x="8123" y="1786"/>
                    <a:pt x="9665" y="441"/>
                  </a:cubicBezTo>
                  <a:cubicBezTo>
                    <a:pt x="9316" y="354"/>
                    <a:pt x="9010" y="207"/>
                    <a:pt x="8791" y="1"/>
                  </a:cubicBezTo>
                  <a:close/>
                </a:path>
              </a:pathLst>
            </a:custGeom>
            <a:solidFill>
              <a:srgbClr val="6E47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55"/>
            <p:cNvSpPr/>
            <p:nvPr/>
          </p:nvSpPr>
          <p:spPr>
            <a:xfrm>
              <a:off x="6057352" y="3156371"/>
              <a:ext cx="448882" cy="757292"/>
            </a:xfrm>
            <a:custGeom>
              <a:avLst/>
              <a:gdLst/>
              <a:ahLst/>
              <a:cxnLst/>
              <a:rect l="l" t="t" r="r" b="b"/>
              <a:pathLst>
                <a:path w="8815" h="11602" extrusionOk="0">
                  <a:moveTo>
                    <a:pt x="8790" y="1"/>
                  </a:moveTo>
                  <a:lnTo>
                    <a:pt x="8735" y="53"/>
                  </a:lnTo>
                  <a:cubicBezTo>
                    <a:pt x="7476" y="1040"/>
                    <a:pt x="6264" y="2092"/>
                    <a:pt x="5096" y="3260"/>
                  </a:cubicBezTo>
                  <a:cubicBezTo>
                    <a:pt x="4531" y="3825"/>
                    <a:pt x="3419" y="5028"/>
                    <a:pt x="2312" y="6739"/>
                  </a:cubicBezTo>
                  <a:cubicBezTo>
                    <a:pt x="1454" y="8062"/>
                    <a:pt x="600" y="9691"/>
                    <a:pt x="1" y="11558"/>
                  </a:cubicBezTo>
                  <a:cubicBezTo>
                    <a:pt x="38" y="11577"/>
                    <a:pt x="71" y="11585"/>
                    <a:pt x="106" y="11602"/>
                  </a:cubicBezTo>
                  <a:cubicBezTo>
                    <a:pt x="1287" y="7923"/>
                    <a:pt x="4202" y="4842"/>
                    <a:pt x="6725" y="2035"/>
                  </a:cubicBezTo>
                  <a:cubicBezTo>
                    <a:pt x="7371" y="1313"/>
                    <a:pt x="8070" y="641"/>
                    <a:pt x="8815" y="20"/>
                  </a:cubicBezTo>
                  <a:cubicBezTo>
                    <a:pt x="8807" y="14"/>
                    <a:pt x="8797" y="8"/>
                    <a:pt x="87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5"/>
            <p:cNvSpPr/>
            <p:nvPr/>
          </p:nvSpPr>
          <p:spPr>
            <a:xfrm>
              <a:off x="6096766" y="3718814"/>
              <a:ext cx="72972" cy="188181"/>
            </a:xfrm>
            <a:custGeom>
              <a:avLst/>
              <a:gdLst/>
              <a:ahLst/>
              <a:cxnLst/>
              <a:rect l="l" t="t" r="r" b="b"/>
              <a:pathLst>
                <a:path w="1433" h="2883" extrusionOk="0">
                  <a:moveTo>
                    <a:pt x="1432" y="1"/>
                  </a:moveTo>
                  <a:cubicBezTo>
                    <a:pt x="855" y="909"/>
                    <a:pt x="361" y="1862"/>
                    <a:pt x="1" y="2883"/>
                  </a:cubicBezTo>
                  <a:cubicBezTo>
                    <a:pt x="428" y="1921"/>
                    <a:pt x="906" y="953"/>
                    <a:pt x="1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5"/>
            <p:cNvSpPr/>
            <p:nvPr/>
          </p:nvSpPr>
          <p:spPr>
            <a:xfrm>
              <a:off x="6105983" y="2265808"/>
              <a:ext cx="1567904" cy="1431361"/>
            </a:xfrm>
            <a:custGeom>
              <a:avLst/>
              <a:gdLst/>
              <a:ahLst/>
              <a:cxnLst/>
              <a:rect l="l" t="t" r="r" b="b"/>
              <a:pathLst>
                <a:path w="30790" h="21929" extrusionOk="0">
                  <a:moveTo>
                    <a:pt x="28454" y="0"/>
                  </a:moveTo>
                  <a:cubicBezTo>
                    <a:pt x="27627" y="0"/>
                    <a:pt x="26326" y="640"/>
                    <a:pt x="25809" y="839"/>
                  </a:cubicBezTo>
                  <a:cubicBezTo>
                    <a:pt x="24395" y="1381"/>
                    <a:pt x="20385" y="3452"/>
                    <a:pt x="18969" y="4628"/>
                  </a:cubicBezTo>
                  <a:cubicBezTo>
                    <a:pt x="19742" y="3823"/>
                    <a:pt x="22217" y="697"/>
                    <a:pt x="21252" y="697"/>
                  </a:cubicBezTo>
                  <a:cubicBezTo>
                    <a:pt x="21162" y="697"/>
                    <a:pt x="21042" y="724"/>
                    <a:pt x="20888" y="783"/>
                  </a:cubicBezTo>
                  <a:cubicBezTo>
                    <a:pt x="18052" y="1869"/>
                    <a:pt x="14255" y="5446"/>
                    <a:pt x="11926" y="7231"/>
                  </a:cubicBezTo>
                  <a:cubicBezTo>
                    <a:pt x="13234" y="5413"/>
                    <a:pt x="16780" y="1686"/>
                    <a:pt x="15680" y="1686"/>
                  </a:cubicBezTo>
                  <a:cubicBezTo>
                    <a:pt x="15552" y="1686"/>
                    <a:pt x="15361" y="1737"/>
                    <a:pt x="15095" y="1847"/>
                  </a:cubicBezTo>
                  <a:cubicBezTo>
                    <a:pt x="13505" y="2511"/>
                    <a:pt x="8642" y="6476"/>
                    <a:pt x="5039" y="12525"/>
                  </a:cubicBezTo>
                  <a:cubicBezTo>
                    <a:pt x="5060" y="11361"/>
                    <a:pt x="5042" y="10667"/>
                    <a:pt x="4461" y="10295"/>
                  </a:cubicBezTo>
                  <a:cubicBezTo>
                    <a:pt x="4431" y="10276"/>
                    <a:pt x="4399" y="10266"/>
                    <a:pt x="4364" y="10266"/>
                  </a:cubicBezTo>
                  <a:cubicBezTo>
                    <a:pt x="3297" y="10266"/>
                    <a:pt x="0" y="18959"/>
                    <a:pt x="1357" y="20382"/>
                  </a:cubicBezTo>
                  <a:cubicBezTo>
                    <a:pt x="2464" y="18671"/>
                    <a:pt x="3578" y="17467"/>
                    <a:pt x="4142" y="16903"/>
                  </a:cubicBezTo>
                  <a:cubicBezTo>
                    <a:pt x="5309" y="15735"/>
                    <a:pt x="6521" y="14684"/>
                    <a:pt x="7781" y="13697"/>
                  </a:cubicBezTo>
                  <a:lnTo>
                    <a:pt x="7836" y="13644"/>
                  </a:lnTo>
                  <a:cubicBezTo>
                    <a:pt x="8056" y="13851"/>
                    <a:pt x="8361" y="13998"/>
                    <a:pt x="8710" y="14085"/>
                  </a:cubicBezTo>
                  <a:cubicBezTo>
                    <a:pt x="7168" y="15429"/>
                    <a:pt x="5710" y="16894"/>
                    <a:pt x="4366" y="18580"/>
                  </a:cubicBezTo>
                  <a:cubicBezTo>
                    <a:pt x="3771" y="19326"/>
                    <a:pt x="2895" y="20562"/>
                    <a:pt x="2162" y="21929"/>
                  </a:cubicBezTo>
                  <a:cubicBezTo>
                    <a:pt x="14477" y="19136"/>
                    <a:pt x="9909" y="18688"/>
                    <a:pt x="7942" y="18688"/>
                  </a:cubicBezTo>
                  <a:cubicBezTo>
                    <a:pt x="7829" y="18688"/>
                    <a:pt x="7725" y="18690"/>
                    <a:pt x="7634" y="18692"/>
                  </a:cubicBezTo>
                  <a:cubicBezTo>
                    <a:pt x="10935" y="18176"/>
                    <a:pt x="12965" y="16649"/>
                    <a:pt x="10888" y="16007"/>
                  </a:cubicBezTo>
                  <a:cubicBezTo>
                    <a:pt x="19476" y="14086"/>
                    <a:pt x="19416" y="12804"/>
                    <a:pt x="15558" y="12804"/>
                  </a:cubicBezTo>
                  <a:cubicBezTo>
                    <a:pt x="15028" y="12804"/>
                    <a:pt x="14427" y="12828"/>
                    <a:pt x="13766" y="12878"/>
                  </a:cubicBezTo>
                  <a:cubicBezTo>
                    <a:pt x="13857" y="12864"/>
                    <a:pt x="13943" y="12852"/>
                    <a:pt x="14033" y="12835"/>
                  </a:cubicBezTo>
                  <a:cubicBezTo>
                    <a:pt x="21001" y="11742"/>
                    <a:pt x="27212" y="7956"/>
                    <a:pt x="23897" y="7956"/>
                  </a:cubicBezTo>
                  <a:cubicBezTo>
                    <a:pt x="23172" y="7956"/>
                    <a:pt x="21991" y="8137"/>
                    <a:pt x="20262" y="8567"/>
                  </a:cubicBezTo>
                  <a:cubicBezTo>
                    <a:pt x="21560" y="7740"/>
                    <a:pt x="30790" y="1162"/>
                    <a:pt x="28905" y="97"/>
                  </a:cubicBezTo>
                  <a:cubicBezTo>
                    <a:pt x="28784" y="29"/>
                    <a:pt x="28630" y="0"/>
                    <a:pt x="28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5"/>
            <p:cNvSpPr/>
            <p:nvPr/>
          </p:nvSpPr>
          <p:spPr>
            <a:xfrm>
              <a:off x="6105983" y="2265808"/>
              <a:ext cx="1517134" cy="1330384"/>
            </a:xfrm>
            <a:custGeom>
              <a:avLst/>
              <a:gdLst/>
              <a:ahLst/>
              <a:cxnLst/>
              <a:rect l="l" t="t" r="r" b="b"/>
              <a:pathLst>
                <a:path w="29793" h="20382" extrusionOk="0">
                  <a:moveTo>
                    <a:pt x="28454" y="0"/>
                  </a:moveTo>
                  <a:cubicBezTo>
                    <a:pt x="27627" y="0"/>
                    <a:pt x="26326" y="640"/>
                    <a:pt x="25809" y="839"/>
                  </a:cubicBezTo>
                  <a:cubicBezTo>
                    <a:pt x="24395" y="1381"/>
                    <a:pt x="20385" y="3452"/>
                    <a:pt x="18969" y="4628"/>
                  </a:cubicBezTo>
                  <a:cubicBezTo>
                    <a:pt x="19742" y="3823"/>
                    <a:pt x="22217" y="697"/>
                    <a:pt x="21252" y="697"/>
                  </a:cubicBezTo>
                  <a:cubicBezTo>
                    <a:pt x="21162" y="697"/>
                    <a:pt x="21042" y="724"/>
                    <a:pt x="20888" y="783"/>
                  </a:cubicBezTo>
                  <a:cubicBezTo>
                    <a:pt x="18052" y="1869"/>
                    <a:pt x="14255" y="5446"/>
                    <a:pt x="11926" y="7231"/>
                  </a:cubicBezTo>
                  <a:cubicBezTo>
                    <a:pt x="13234" y="5413"/>
                    <a:pt x="16780" y="1686"/>
                    <a:pt x="15680" y="1686"/>
                  </a:cubicBezTo>
                  <a:cubicBezTo>
                    <a:pt x="15552" y="1686"/>
                    <a:pt x="15361" y="1737"/>
                    <a:pt x="15095" y="1847"/>
                  </a:cubicBezTo>
                  <a:cubicBezTo>
                    <a:pt x="13505" y="2511"/>
                    <a:pt x="8642" y="6476"/>
                    <a:pt x="5039" y="12525"/>
                  </a:cubicBezTo>
                  <a:cubicBezTo>
                    <a:pt x="5060" y="11361"/>
                    <a:pt x="5042" y="10667"/>
                    <a:pt x="4461" y="10295"/>
                  </a:cubicBezTo>
                  <a:cubicBezTo>
                    <a:pt x="4431" y="10276"/>
                    <a:pt x="4399" y="10266"/>
                    <a:pt x="4364" y="10266"/>
                  </a:cubicBezTo>
                  <a:cubicBezTo>
                    <a:pt x="3297" y="10266"/>
                    <a:pt x="0" y="18959"/>
                    <a:pt x="1357" y="20382"/>
                  </a:cubicBezTo>
                  <a:cubicBezTo>
                    <a:pt x="2002" y="19384"/>
                    <a:pt x="2726" y="18440"/>
                    <a:pt x="3522" y="17559"/>
                  </a:cubicBezTo>
                  <a:cubicBezTo>
                    <a:pt x="4112" y="15993"/>
                    <a:pt x="4870" y="14595"/>
                    <a:pt x="6316" y="13886"/>
                  </a:cubicBezTo>
                  <a:cubicBezTo>
                    <a:pt x="7802" y="11271"/>
                    <a:pt x="9939" y="7831"/>
                    <a:pt x="12561" y="7831"/>
                  </a:cubicBezTo>
                  <a:cubicBezTo>
                    <a:pt x="13025" y="7831"/>
                    <a:pt x="13506" y="7939"/>
                    <a:pt x="14000" y="8179"/>
                  </a:cubicBezTo>
                  <a:cubicBezTo>
                    <a:pt x="16876" y="5736"/>
                    <a:pt x="20530" y="3719"/>
                    <a:pt x="23835" y="3719"/>
                  </a:cubicBezTo>
                  <a:cubicBezTo>
                    <a:pt x="24635" y="3719"/>
                    <a:pt x="25415" y="3837"/>
                    <a:pt x="26158" y="4096"/>
                  </a:cubicBezTo>
                  <a:cubicBezTo>
                    <a:pt x="28212" y="2324"/>
                    <a:pt x="29793" y="599"/>
                    <a:pt x="28905" y="97"/>
                  </a:cubicBezTo>
                  <a:cubicBezTo>
                    <a:pt x="28784" y="29"/>
                    <a:pt x="28630" y="0"/>
                    <a:pt x="28454" y="0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5"/>
            <p:cNvSpPr/>
            <p:nvPr/>
          </p:nvSpPr>
          <p:spPr>
            <a:xfrm>
              <a:off x="5879073" y="2279581"/>
              <a:ext cx="251659" cy="281390"/>
            </a:xfrm>
            <a:custGeom>
              <a:avLst/>
              <a:gdLst/>
              <a:ahLst/>
              <a:cxnLst/>
              <a:rect l="l" t="t" r="r" b="b"/>
              <a:pathLst>
                <a:path w="4942" h="4311" extrusionOk="0">
                  <a:moveTo>
                    <a:pt x="3222" y="1"/>
                  </a:moveTo>
                  <a:cubicBezTo>
                    <a:pt x="2736" y="19"/>
                    <a:pt x="2314" y="102"/>
                    <a:pt x="1925" y="267"/>
                  </a:cubicBezTo>
                  <a:cubicBezTo>
                    <a:pt x="1149" y="573"/>
                    <a:pt x="487" y="1058"/>
                    <a:pt x="0" y="1705"/>
                  </a:cubicBezTo>
                  <a:lnTo>
                    <a:pt x="44" y="1780"/>
                  </a:lnTo>
                  <a:cubicBezTo>
                    <a:pt x="686" y="1404"/>
                    <a:pt x="1370" y="1100"/>
                    <a:pt x="2089" y="927"/>
                  </a:cubicBezTo>
                  <a:cubicBezTo>
                    <a:pt x="2393" y="856"/>
                    <a:pt x="2705" y="808"/>
                    <a:pt x="3014" y="808"/>
                  </a:cubicBezTo>
                  <a:cubicBezTo>
                    <a:pt x="3068" y="808"/>
                    <a:pt x="3122" y="810"/>
                    <a:pt x="3176" y="813"/>
                  </a:cubicBezTo>
                  <a:cubicBezTo>
                    <a:pt x="3521" y="833"/>
                    <a:pt x="3933" y="951"/>
                    <a:pt x="4008" y="1271"/>
                  </a:cubicBezTo>
                  <a:cubicBezTo>
                    <a:pt x="4078" y="1589"/>
                    <a:pt x="3861" y="1936"/>
                    <a:pt x="3641" y="2212"/>
                  </a:cubicBezTo>
                  <a:cubicBezTo>
                    <a:pt x="3413" y="2496"/>
                    <a:pt x="3138" y="2748"/>
                    <a:pt x="2854" y="2983"/>
                  </a:cubicBezTo>
                  <a:cubicBezTo>
                    <a:pt x="2280" y="3453"/>
                    <a:pt x="1653" y="3859"/>
                    <a:pt x="1011" y="4235"/>
                  </a:cubicBezTo>
                  <a:lnTo>
                    <a:pt x="1055" y="4311"/>
                  </a:lnTo>
                  <a:cubicBezTo>
                    <a:pt x="1854" y="4200"/>
                    <a:pt x="2589" y="3925"/>
                    <a:pt x="3279" y="3511"/>
                  </a:cubicBezTo>
                  <a:cubicBezTo>
                    <a:pt x="3633" y="3309"/>
                    <a:pt x="3950" y="3049"/>
                    <a:pt x="4267" y="2725"/>
                  </a:cubicBezTo>
                  <a:cubicBezTo>
                    <a:pt x="4426" y="2561"/>
                    <a:pt x="4566" y="2364"/>
                    <a:pt x="4693" y="2112"/>
                  </a:cubicBezTo>
                  <a:cubicBezTo>
                    <a:pt x="4809" y="1869"/>
                    <a:pt x="4942" y="1522"/>
                    <a:pt x="4843" y="1062"/>
                  </a:cubicBezTo>
                  <a:cubicBezTo>
                    <a:pt x="4789" y="840"/>
                    <a:pt x="4657" y="622"/>
                    <a:pt x="4504" y="472"/>
                  </a:cubicBezTo>
                  <a:cubicBezTo>
                    <a:pt x="4369" y="339"/>
                    <a:pt x="4210" y="234"/>
                    <a:pt x="4035" y="162"/>
                  </a:cubicBezTo>
                  <a:cubicBezTo>
                    <a:pt x="3777" y="55"/>
                    <a:pt x="3501" y="1"/>
                    <a:pt x="3222" y="1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5"/>
            <p:cNvSpPr/>
            <p:nvPr/>
          </p:nvSpPr>
          <p:spPr>
            <a:xfrm>
              <a:off x="6461420" y="2956445"/>
              <a:ext cx="451428" cy="303974"/>
            </a:xfrm>
            <a:custGeom>
              <a:avLst/>
              <a:gdLst/>
              <a:ahLst/>
              <a:cxnLst/>
              <a:rect l="l" t="t" r="r" b="b"/>
              <a:pathLst>
                <a:path w="8865" h="4657" extrusionOk="0">
                  <a:moveTo>
                    <a:pt x="8206" y="0"/>
                  </a:moveTo>
                  <a:cubicBezTo>
                    <a:pt x="8120" y="0"/>
                    <a:pt x="8047" y="14"/>
                    <a:pt x="7973" y="23"/>
                  </a:cubicBezTo>
                  <a:cubicBezTo>
                    <a:pt x="7730" y="64"/>
                    <a:pt x="7513" y="140"/>
                    <a:pt x="7299" y="237"/>
                  </a:cubicBezTo>
                  <a:lnTo>
                    <a:pt x="7296" y="367"/>
                  </a:lnTo>
                  <a:cubicBezTo>
                    <a:pt x="7502" y="374"/>
                    <a:pt x="7707" y="394"/>
                    <a:pt x="7912" y="426"/>
                  </a:cubicBezTo>
                  <a:cubicBezTo>
                    <a:pt x="8101" y="456"/>
                    <a:pt x="8355" y="541"/>
                    <a:pt x="8227" y="615"/>
                  </a:cubicBezTo>
                  <a:cubicBezTo>
                    <a:pt x="7958" y="860"/>
                    <a:pt x="7536" y="1020"/>
                    <a:pt x="7164" y="1175"/>
                  </a:cubicBezTo>
                  <a:cubicBezTo>
                    <a:pt x="6389" y="1477"/>
                    <a:pt x="5589" y="1728"/>
                    <a:pt x="4789" y="1960"/>
                  </a:cubicBezTo>
                  <a:lnTo>
                    <a:pt x="4674" y="1994"/>
                  </a:lnTo>
                  <a:lnTo>
                    <a:pt x="4702" y="2105"/>
                  </a:lnTo>
                  <a:cubicBezTo>
                    <a:pt x="4832" y="2609"/>
                    <a:pt x="4416" y="3038"/>
                    <a:pt x="3932" y="3236"/>
                  </a:cubicBezTo>
                  <a:cubicBezTo>
                    <a:pt x="3510" y="3417"/>
                    <a:pt x="3039" y="3497"/>
                    <a:pt x="2572" y="3497"/>
                  </a:cubicBezTo>
                  <a:cubicBezTo>
                    <a:pt x="2499" y="3497"/>
                    <a:pt x="2426" y="3495"/>
                    <a:pt x="2353" y="3491"/>
                  </a:cubicBezTo>
                  <a:cubicBezTo>
                    <a:pt x="1821" y="3455"/>
                    <a:pt x="1260" y="3320"/>
                    <a:pt x="885" y="2957"/>
                  </a:cubicBezTo>
                  <a:cubicBezTo>
                    <a:pt x="702" y="2775"/>
                    <a:pt x="584" y="2536"/>
                    <a:pt x="575" y="2276"/>
                  </a:cubicBezTo>
                  <a:cubicBezTo>
                    <a:pt x="560" y="2013"/>
                    <a:pt x="633" y="1753"/>
                    <a:pt x="742" y="1500"/>
                  </a:cubicBezTo>
                  <a:lnTo>
                    <a:pt x="624" y="1448"/>
                  </a:lnTo>
                  <a:cubicBezTo>
                    <a:pt x="355" y="1662"/>
                    <a:pt x="165" y="1958"/>
                    <a:pt x="84" y="2292"/>
                  </a:cubicBezTo>
                  <a:cubicBezTo>
                    <a:pt x="1" y="2660"/>
                    <a:pt x="87" y="3145"/>
                    <a:pt x="348" y="3487"/>
                  </a:cubicBezTo>
                  <a:cubicBezTo>
                    <a:pt x="866" y="4192"/>
                    <a:pt x="1602" y="4442"/>
                    <a:pt x="2280" y="4592"/>
                  </a:cubicBezTo>
                  <a:cubicBezTo>
                    <a:pt x="2531" y="4633"/>
                    <a:pt x="2784" y="4657"/>
                    <a:pt x="3040" y="4657"/>
                  </a:cubicBezTo>
                  <a:cubicBezTo>
                    <a:pt x="3492" y="4657"/>
                    <a:pt x="3953" y="4583"/>
                    <a:pt x="4433" y="4400"/>
                  </a:cubicBezTo>
                  <a:cubicBezTo>
                    <a:pt x="4806" y="4249"/>
                    <a:pt x="5210" y="4025"/>
                    <a:pt x="5572" y="3576"/>
                  </a:cubicBezTo>
                  <a:cubicBezTo>
                    <a:pt x="5720" y="3383"/>
                    <a:pt x="5851" y="3140"/>
                    <a:pt x="5925" y="2874"/>
                  </a:cubicBezTo>
                  <a:lnTo>
                    <a:pt x="5925" y="2874"/>
                  </a:lnTo>
                  <a:cubicBezTo>
                    <a:pt x="6067" y="2813"/>
                    <a:pt x="6208" y="2749"/>
                    <a:pt x="6351" y="2684"/>
                  </a:cubicBezTo>
                  <a:cubicBezTo>
                    <a:pt x="6752" y="2517"/>
                    <a:pt x="7132" y="2289"/>
                    <a:pt x="7519" y="2056"/>
                  </a:cubicBezTo>
                  <a:cubicBezTo>
                    <a:pt x="7715" y="1945"/>
                    <a:pt x="7898" y="1798"/>
                    <a:pt x="8091" y="1651"/>
                  </a:cubicBezTo>
                  <a:cubicBezTo>
                    <a:pt x="8185" y="1575"/>
                    <a:pt x="8283" y="1496"/>
                    <a:pt x="8383" y="1404"/>
                  </a:cubicBezTo>
                  <a:cubicBezTo>
                    <a:pt x="8486" y="1308"/>
                    <a:pt x="8581" y="1212"/>
                    <a:pt x="8716" y="1011"/>
                  </a:cubicBezTo>
                  <a:cubicBezTo>
                    <a:pt x="8760" y="940"/>
                    <a:pt x="8796" y="863"/>
                    <a:pt x="8820" y="783"/>
                  </a:cubicBezTo>
                  <a:cubicBezTo>
                    <a:pt x="8851" y="680"/>
                    <a:pt x="8864" y="513"/>
                    <a:pt x="8803" y="368"/>
                  </a:cubicBezTo>
                  <a:cubicBezTo>
                    <a:pt x="8662" y="82"/>
                    <a:pt x="8496" y="63"/>
                    <a:pt x="8413" y="28"/>
                  </a:cubicBezTo>
                  <a:cubicBezTo>
                    <a:pt x="8334" y="7"/>
                    <a:pt x="8267" y="0"/>
                    <a:pt x="8206" y="0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5"/>
            <p:cNvSpPr/>
            <p:nvPr/>
          </p:nvSpPr>
          <p:spPr>
            <a:xfrm>
              <a:off x="6830089" y="2627968"/>
              <a:ext cx="296075" cy="203786"/>
            </a:xfrm>
            <a:custGeom>
              <a:avLst/>
              <a:gdLst/>
              <a:ahLst/>
              <a:cxnLst/>
              <a:rect l="l" t="t" r="r" b="b"/>
              <a:pathLst>
                <a:path w="6019" h="3232" extrusionOk="0">
                  <a:moveTo>
                    <a:pt x="5385" y="1"/>
                  </a:moveTo>
                  <a:cubicBezTo>
                    <a:pt x="5206" y="1"/>
                    <a:pt x="5076" y="37"/>
                    <a:pt x="4938" y="80"/>
                  </a:cubicBezTo>
                  <a:cubicBezTo>
                    <a:pt x="4776" y="134"/>
                    <a:pt x="4619" y="206"/>
                    <a:pt x="4472" y="292"/>
                  </a:cubicBezTo>
                  <a:lnTo>
                    <a:pt x="4477" y="379"/>
                  </a:lnTo>
                  <a:cubicBezTo>
                    <a:pt x="4587" y="375"/>
                    <a:pt x="4699" y="371"/>
                    <a:pt x="4810" y="371"/>
                  </a:cubicBezTo>
                  <a:cubicBezTo>
                    <a:pt x="5003" y="371"/>
                    <a:pt x="5195" y="384"/>
                    <a:pt x="5369" y="436"/>
                  </a:cubicBezTo>
                  <a:cubicBezTo>
                    <a:pt x="5433" y="459"/>
                    <a:pt x="5487" y="499"/>
                    <a:pt x="5486" y="536"/>
                  </a:cubicBezTo>
                  <a:cubicBezTo>
                    <a:pt x="5487" y="581"/>
                    <a:pt x="5446" y="642"/>
                    <a:pt x="5397" y="693"/>
                  </a:cubicBezTo>
                  <a:cubicBezTo>
                    <a:pt x="5298" y="796"/>
                    <a:pt x="5175" y="883"/>
                    <a:pt x="5048" y="965"/>
                  </a:cubicBezTo>
                  <a:cubicBezTo>
                    <a:pt x="4537" y="1286"/>
                    <a:pt x="3978" y="1536"/>
                    <a:pt x="3420" y="1778"/>
                  </a:cubicBezTo>
                  <a:cubicBezTo>
                    <a:pt x="2306" y="2279"/>
                    <a:pt x="1165" y="2715"/>
                    <a:pt x="1" y="3082"/>
                  </a:cubicBezTo>
                  <a:lnTo>
                    <a:pt x="25" y="3166"/>
                  </a:lnTo>
                  <a:cubicBezTo>
                    <a:pt x="295" y="3212"/>
                    <a:pt x="559" y="3231"/>
                    <a:pt x="818" y="3231"/>
                  </a:cubicBezTo>
                  <a:cubicBezTo>
                    <a:pt x="1210" y="3231"/>
                    <a:pt x="1591" y="3186"/>
                    <a:pt x="1965" y="3118"/>
                  </a:cubicBezTo>
                  <a:cubicBezTo>
                    <a:pt x="2281" y="3074"/>
                    <a:pt x="2577" y="2974"/>
                    <a:pt x="2882" y="2895"/>
                  </a:cubicBezTo>
                  <a:cubicBezTo>
                    <a:pt x="3180" y="2799"/>
                    <a:pt x="3473" y="2682"/>
                    <a:pt x="3766" y="2567"/>
                  </a:cubicBezTo>
                  <a:cubicBezTo>
                    <a:pt x="4339" y="2294"/>
                    <a:pt x="4900" y="2005"/>
                    <a:pt x="5422" y="1530"/>
                  </a:cubicBezTo>
                  <a:cubicBezTo>
                    <a:pt x="5552" y="1403"/>
                    <a:pt x="5688" y="1291"/>
                    <a:pt x="5825" y="1085"/>
                  </a:cubicBezTo>
                  <a:cubicBezTo>
                    <a:pt x="5867" y="1023"/>
                    <a:pt x="5904" y="957"/>
                    <a:pt x="5934" y="889"/>
                  </a:cubicBezTo>
                  <a:cubicBezTo>
                    <a:pt x="5971" y="800"/>
                    <a:pt x="6019" y="691"/>
                    <a:pt x="6004" y="507"/>
                  </a:cubicBezTo>
                  <a:cubicBezTo>
                    <a:pt x="5987" y="313"/>
                    <a:pt x="5852" y="156"/>
                    <a:pt x="5757" y="100"/>
                  </a:cubicBezTo>
                  <a:cubicBezTo>
                    <a:pt x="5685" y="51"/>
                    <a:pt x="5603" y="19"/>
                    <a:pt x="5517" y="7"/>
                  </a:cubicBezTo>
                  <a:cubicBezTo>
                    <a:pt x="5470" y="3"/>
                    <a:pt x="5426" y="1"/>
                    <a:pt x="5385" y="1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5"/>
            <p:cNvSpPr/>
            <p:nvPr/>
          </p:nvSpPr>
          <p:spPr>
            <a:xfrm>
              <a:off x="6425241" y="2014057"/>
              <a:ext cx="1916366" cy="474205"/>
            </a:xfrm>
            <a:custGeom>
              <a:avLst/>
              <a:gdLst/>
              <a:ahLst/>
              <a:cxnLst/>
              <a:rect l="l" t="t" r="r" b="b"/>
              <a:pathLst>
                <a:path w="37633" h="7265" extrusionOk="0">
                  <a:moveTo>
                    <a:pt x="37482" y="1"/>
                  </a:moveTo>
                  <a:cubicBezTo>
                    <a:pt x="37080" y="712"/>
                    <a:pt x="36461" y="1285"/>
                    <a:pt x="35747" y="1683"/>
                  </a:cubicBezTo>
                  <a:cubicBezTo>
                    <a:pt x="35033" y="2084"/>
                    <a:pt x="34240" y="2336"/>
                    <a:pt x="33434" y="2503"/>
                  </a:cubicBezTo>
                  <a:cubicBezTo>
                    <a:pt x="32108" y="2774"/>
                    <a:pt x="30749" y="2846"/>
                    <a:pt x="29390" y="2846"/>
                  </a:cubicBezTo>
                  <a:cubicBezTo>
                    <a:pt x="29090" y="2846"/>
                    <a:pt x="28790" y="2842"/>
                    <a:pt x="28491" y="2836"/>
                  </a:cubicBezTo>
                  <a:cubicBezTo>
                    <a:pt x="25172" y="2752"/>
                    <a:pt x="21865" y="2374"/>
                    <a:pt x="18541" y="2153"/>
                  </a:cubicBezTo>
                  <a:cubicBezTo>
                    <a:pt x="17056" y="2068"/>
                    <a:pt x="15563" y="2001"/>
                    <a:pt x="14070" y="2001"/>
                  </a:cubicBezTo>
                  <a:cubicBezTo>
                    <a:pt x="12225" y="2001"/>
                    <a:pt x="10380" y="2104"/>
                    <a:pt x="8550" y="2402"/>
                  </a:cubicBezTo>
                  <a:cubicBezTo>
                    <a:pt x="6902" y="2679"/>
                    <a:pt x="5269" y="3133"/>
                    <a:pt x="3773" y="3902"/>
                  </a:cubicBezTo>
                  <a:cubicBezTo>
                    <a:pt x="2280" y="4664"/>
                    <a:pt x="951" y="5779"/>
                    <a:pt x="1" y="7163"/>
                  </a:cubicBezTo>
                  <a:lnTo>
                    <a:pt x="141" y="7264"/>
                  </a:lnTo>
                  <a:cubicBezTo>
                    <a:pt x="1351" y="6094"/>
                    <a:pt x="2712" y="5242"/>
                    <a:pt x="4189" y="4717"/>
                  </a:cubicBezTo>
                  <a:cubicBezTo>
                    <a:pt x="4920" y="4441"/>
                    <a:pt x="5673" y="4230"/>
                    <a:pt x="6440" y="4084"/>
                  </a:cubicBezTo>
                  <a:cubicBezTo>
                    <a:pt x="7207" y="3937"/>
                    <a:pt x="7982" y="3809"/>
                    <a:pt x="8769" y="3743"/>
                  </a:cubicBezTo>
                  <a:cubicBezTo>
                    <a:pt x="9899" y="3660"/>
                    <a:pt x="11038" y="3602"/>
                    <a:pt x="12188" y="3602"/>
                  </a:cubicBezTo>
                  <a:cubicBezTo>
                    <a:pt x="12641" y="3602"/>
                    <a:pt x="13096" y="3611"/>
                    <a:pt x="13553" y="3631"/>
                  </a:cubicBezTo>
                  <a:cubicBezTo>
                    <a:pt x="15167" y="3664"/>
                    <a:pt x="16793" y="3746"/>
                    <a:pt x="18432" y="3873"/>
                  </a:cubicBezTo>
                  <a:lnTo>
                    <a:pt x="23396" y="4161"/>
                  </a:lnTo>
                  <a:cubicBezTo>
                    <a:pt x="24495" y="4191"/>
                    <a:pt x="25602" y="4239"/>
                    <a:pt x="26717" y="4239"/>
                  </a:cubicBezTo>
                  <a:cubicBezTo>
                    <a:pt x="27298" y="4239"/>
                    <a:pt x="27882" y="4226"/>
                    <a:pt x="28468" y="4191"/>
                  </a:cubicBezTo>
                  <a:cubicBezTo>
                    <a:pt x="30176" y="4117"/>
                    <a:pt x="31918" y="3920"/>
                    <a:pt x="33624" y="3393"/>
                  </a:cubicBezTo>
                  <a:cubicBezTo>
                    <a:pt x="34466" y="3107"/>
                    <a:pt x="35310" y="2746"/>
                    <a:pt x="36039" y="2193"/>
                  </a:cubicBezTo>
                  <a:cubicBezTo>
                    <a:pt x="36400" y="1916"/>
                    <a:pt x="36732" y="1600"/>
                    <a:pt x="37007" y="1246"/>
                  </a:cubicBezTo>
                  <a:cubicBezTo>
                    <a:pt x="37271" y="892"/>
                    <a:pt x="37481" y="501"/>
                    <a:pt x="37632" y="86"/>
                  </a:cubicBezTo>
                  <a:lnTo>
                    <a:pt x="37482" y="1"/>
                  </a:lnTo>
                  <a:close/>
                </a:path>
              </a:pathLst>
            </a:custGeom>
            <a:solidFill>
              <a:srgbClr val="E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5"/>
            <p:cNvSpPr/>
            <p:nvPr/>
          </p:nvSpPr>
          <p:spPr>
            <a:xfrm>
              <a:off x="7319291" y="2473557"/>
              <a:ext cx="966633" cy="302211"/>
            </a:xfrm>
            <a:custGeom>
              <a:avLst/>
              <a:gdLst/>
              <a:ahLst/>
              <a:cxnLst/>
              <a:rect l="l" t="t" r="r" b="b"/>
              <a:pathLst>
                <a:path w="19651" h="4793" extrusionOk="0">
                  <a:moveTo>
                    <a:pt x="19456" y="1"/>
                  </a:moveTo>
                  <a:cubicBezTo>
                    <a:pt x="19457" y="422"/>
                    <a:pt x="19278" y="827"/>
                    <a:pt x="19004" y="1147"/>
                  </a:cubicBezTo>
                  <a:cubicBezTo>
                    <a:pt x="18731" y="1471"/>
                    <a:pt x="18375" y="1720"/>
                    <a:pt x="18004" y="1931"/>
                  </a:cubicBezTo>
                  <a:cubicBezTo>
                    <a:pt x="17250" y="2347"/>
                    <a:pt x="16418" y="2609"/>
                    <a:pt x="15579" y="2817"/>
                  </a:cubicBezTo>
                  <a:cubicBezTo>
                    <a:pt x="13894" y="3219"/>
                    <a:pt x="12159" y="3390"/>
                    <a:pt x="10426" y="3475"/>
                  </a:cubicBezTo>
                  <a:cubicBezTo>
                    <a:pt x="9473" y="3528"/>
                    <a:pt x="8519" y="3554"/>
                    <a:pt x="7564" y="3554"/>
                  </a:cubicBezTo>
                  <a:cubicBezTo>
                    <a:pt x="5044" y="3554"/>
                    <a:pt x="2522" y="3378"/>
                    <a:pt x="18" y="3074"/>
                  </a:cubicBezTo>
                  <a:lnTo>
                    <a:pt x="0" y="3202"/>
                  </a:lnTo>
                  <a:cubicBezTo>
                    <a:pt x="1672" y="3879"/>
                    <a:pt x="3410" y="4276"/>
                    <a:pt x="5167" y="4522"/>
                  </a:cubicBezTo>
                  <a:cubicBezTo>
                    <a:pt x="6045" y="4665"/>
                    <a:pt x="6931" y="4709"/>
                    <a:pt x="7819" y="4772"/>
                  </a:cubicBezTo>
                  <a:cubicBezTo>
                    <a:pt x="8200" y="4787"/>
                    <a:pt x="8580" y="4793"/>
                    <a:pt x="8962" y="4793"/>
                  </a:cubicBezTo>
                  <a:cubicBezTo>
                    <a:pt x="9472" y="4793"/>
                    <a:pt x="9982" y="4782"/>
                    <a:pt x="10494" y="4766"/>
                  </a:cubicBezTo>
                  <a:cubicBezTo>
                    <a:pt x="11386" y="4696"/>
                    <a:pt x="12281" y="4619"/>
                    <a:pt x="13173" y="4471"/>
                  </a:cubicBezTo>
                  <a:cubicBezTo>
                    <a:pt x="14060" y="4297"/>
                    <a:pt x="14955" y="4123"/>
                    <a:pt x="15825" y="3802"/>
                  </a:cubicBezTo>
                  <a:cubicBezTo>
                    <a:pt x="16698" y="3505"/>
                    <a:pt x="17560" y="3105"/>
                    <a:pt x="18340" y="2525"/>
                  </a:cubicBezTo>
                  <a:cubicBezTo>
                    <a:pt x="18716" y="2216"/>
                    <a:pt x="19088" y="1875"/>
                    <a:pt x="19342" y="1430"/>
                  </a:cubicBezTo>
                  <a:cubicBezTo>
                    <a:pt x="19467" y="1207"/>
                    <a:pt x="19565" y="968"/>
                    <a:pt x="19611" y="722"/>
                  </a:cubicBezTo>
                  <a:cubicBezTo>
                    <a:pt x="19650" y="482"/>
                    <a:pt x="19642" y="236"/>
                    <a:pt x="19585" y="1"/>
                  </a:cubicBezTo>
                  <a:close/>
                </a:path>
              </a:pathLst>
            </a:custGeom>
            <a:solidFill>
              <a:srgbClr val="E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5"/>
            <p:cNvSpPr/>
            <p:nvPr/>
          </p:nvSpPr>
          <p:spPr>
            <a:xfrm>
              <a:off x="7238472" y="2902617"/>
              <a:ext cx="816652" cy="180898"/>
            </a:xfrm>
            <a:custGeom>
              <a:avLst/>
              <a:gdLst/>
              <a:ahLst/>
              <a:cxnLst/>
              <a:rect l="l" t="t" r="r" b="b"/>
              <a:pathLst>
                <a:path w="16602" h="2869" extrusionOk="0">
                  <a:moveTo>
                    <a:pt x="16543" y="1"/>
                  </a:moveTo>
                  <a:cubicBezTo>
                    <a:pt x="16016" y="466"/>
                    <a:pt x="15365" y="774"/>
                    <a:pt x="14705" y="1016"/>
                  </a:cubicBezTo>
                  <a:cubicBezTo>
                    <a:pt x="14041" y="1257"/>
                    <a:pt x="13352" y="1430"/>
                    <a:pt x="12658" y="1566"/>
                  </a:cubicBezTo>
                  <a:cubicBezTo>
                    <a:pt x="11268" y="1835"/>
                    <a:pt x="9852" y="1959"/>
                    <a:pt x="8436" y="2001"/>
                  </a:cubicBezTo>
                  <a:cubicBezTo>
                    <a:pt x="8002" y="2018"/>
                    <a:pt x="7567" y="2027"/>
                    <a:pt x="7132" y="2027"/>
                  </a:cubicBezTo>
                  <a:cubicBezTo>
                    <a:pt x="6149" y="2027"/>
                    <a:pt x="5167" y="1983"/>
                    <a:pt x="4188" y="1896"/>
                  </a:cubicBezTo>
                  <a:cubicBezTo>
                    <a:pt x="2782" y="1759"/>
                    <a:pt x="1363" y="1562"/>
                    <a:pt x="31" y="1082"/>
                  </a:cubicBezTo>
                  <a:lnTo>
                    <a:pt x="0" y="1164"/>
                  </a:lnTo>
                  <a:cubicBezTo>
                    <a:pt x="1249" y="1946"/>
                    <a:pt x="2699" y="2321"/>
                    <a:pt x="4122" y="2573"/>
                  </a:cubicBezTo>
                  <a:cubicBezTo>
                    <a:pt x="4838" y="2711"/>
                    <a:pt x="5563" y="2766"/>
                    <a:pt x="6286" y="2829"/>
                  </a:cubicBezTo>
                  <a:cubicBezTo>
                    <a:pt x="6783" y="2858"/>
                    <a:pt x="7281" y="2868"/>
                    <a:pt x="7778" y="2868"/>
                  </a:cubicBezTo>
                  <a:cubicBezTo>
                    <a:pt x="8007" y="2868"/>
                    <a:pt x="8236" y="2866"/>
                    <a:pt x="8465" y="2862"/>
                  </a:cubicBezTo>
                  <a:cubicBezTo>
                    <a:pt x="9191" y="2825"/>
                    <a:pt x="9916" y="2774"/>
                    <a:pt x="10641" y="2674"/>
                  </a:cubicBezTo>
                  <a:cubicBezTo>
                    <a:pt x="11362" y="2561"/>
                    <a:pt x="12085" y="2441"/>
                    <a:pt x="12791" y="2231"/>
                  </a:cubicBezTo>
                  <a:cubicBezTo>
                    <a:pt x="13507" y="2039"/>
                    <a:pt x="14201" y="1775"/>
                    <a:pt x="14863" y="1443"/>
                  </a:cubicBezTo>
                  <a:cubicBezTo>
                    <a:pt x="15515" y="1094"/>
                    <a:pt x="16166" y="669"/>
                    <a:pt x="16602" y="65"/>
                  </a:cubicBezTo>
                  <a:lnTo>
                    <a:pt x="16543" y="1"/>
                  </a:lnTo>
                  <a:close/>
                </a:path>
              </a:pathLst>
            </a:custGeom>
            <a:solidFill>
              <a:srgbClr val="E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5"/>
            <p:cNvSpPr/>
            <p:nvPr/>
          </p:nvSpPr>
          <p:spPr>
            <a:xfrm>
              <a:off x="6647287" y="3210285"/>
              <a:ext cx="1491011" cy="345618"/>
            </a:xfrm>
            <a:custGeom>
              <a:avLst/>
              <a:gdLst/>
              <a:ahLst/>
              <a:cxnLst/>
              <a:rect l="l" t="t" r="r" b="b"/>
              <a:pathLst>
                <a:path w="29280" h="5295" extrusionOk="0">
                  <a:moveTo>
                    <a:pt x="29220" y="1"/>
                  </a:moveTo>
                  <a:cubicBezTo>
                    <a:pt x="26824" y="857"/>
                    <a:pt x="24313" y="1365"/>
                    <a:pt x="21782" y="1552"/>
                  </a:cubicBezTo>
                  <a:cubicBezTo>
                    <a:pt x="20963" y="1613"/>
                    <a:pt x="20142" y="1639"/>
                    <a:pt x="19321" y="1639"/>
                  </a:cubicBezTo>
                  <a:cubicBezTo>
                    <a:pt x="17602" y="1639"/>
                    <a:pt x="15880" y="1525"/>
                    <a:pt x="14161" y="1383"/>
                  </a:cubicBezTo>
                  <a:cubicBezTo>
                    <a:pt x="12578" y="1277"/>
                    <a:pt x="10981" y="1130"/>
                    <a:pt x="9382" y="1130"/>
                  </a:cubicBezTo>
                  <a:cubicBezTo>
                    <a:pt x="8417" y="1130"/>
                    <a:pt x="7451" y="1183"/>
                    <a:pt x="6488" y="1332"/>
                  </a:cubicBezTo>
                  <a:cubicBezTo>
                    <a:pt x="5216" y="1533"/>
                    <a:pt x="3960" y="1937"/>
                    <a:pt x="2849" y="2604"/>
                  </a:cubicBezTo>
                  <a:cubicBezTo>
                    <a:pt x="1739" y="3271"/>
                    <a:pt x="787" y="4175"/>
                    <a:pt x="0" y="5185"/>
                  </a:cubicBezTo>
                  <a:lnTo>
                    <a:pt x="133" y="5295"/>
                  </a:lnTo>
                  <a:cubicBezTo>
                    <a:pt x="1178" y="4507"/>
                    <a:pt x="2213" y="3824"/>
                    <a:pt x="3323" y="3410"/>
                  </a:cubicBezTo>
                  <a:cubicBezTo>
                    <a:pt x="3860" y="3189"/>
                    <a:pt x="4417" y="3022"/>
                    <a:pt x="4988" y="2914"/>
                  </a:cubicBezTo>
                  <a:cubicBezTo>
                    <a:pt x="5554" y="2807"/>
                    <a:pt x="6119" y="2717"/>
                    <a:pt x="6701" y="2688"/>
                  </a:cubicBezTo>
                  <a:cubicBezTo>
                    <a:pt x="7099" y="2674"/>
                    <a:pt x="7501" y="2665"/>
                    <a:pt x="7906" y="2665"/>
                  </a:cubicBezTo>
                  <a:cubicBezTo>
                    <a:pt x="8682" y="2665"/>
                    <a:pt x="9471" y="2697"/>
                    <a:pt x="10275" y="2779"/>
                  </a:cubicBezTo>
                  <a:cubicBezTo>
                    <a:pt x="11499" y="2864"/>
                    <a:pt x="12753" y="2981"/>
                    <a:pt x="14029" y="3102"/>
                  </a:cubicBezTo>
                  <a:cubicBezTo>
                    <a:pt x="15229" y="3167"/>
                    <a:pt x="16447" y="3247"/>
                    <a:pt x="17679" y="3247"/>
                  </a:cubicBezTo>
                  <a:cubicBezTo>
                    <a:pt x="17762" y="3247"/>
                    <a:pt x="17845" y="3247"/>
                    <a:pt x="17927" y="3246"/>
                  </a:cubicBezTo>
                  <a:cubicBezTo>
                    <a:pt x="19243" y="3202"/>
                    <a:pt x="20574" y="3154"/>
                    <a:pt x="21886" y="2916"/>
                  </a:cubicBezTo>
                  <a:cubicBezTo>
                    <a:pt x="24513" y="2506"/>
                    <a:pt x="27090" y="1628"/>
                    <a:pt x="29279" y="163"/>
                  </a:cubicBezTo>
                  <a:lnTo>
                    <a:pt x="29220" y="1"/>
                  </a:lnTo>
                  <a:close/>
                </a:path>
              </a:pathLst>
            </a:custGeom>
            <a:solidFill>
              <a:srgbClr val="E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5"/>
            <p:cNvSpPr/>
            <p:nvPr/>
          </p:nvSpPr>
          <p:spPr>
            <a:xfrm>
              <a:off x="6845485" y="3361375"/>
              <a:ext cx="1122713" cy="280584"/>
            </a:xfrm>
            <a:custGeom>
              <a:avLst/>
              <a:gdLst/>
              <a:ahLst/>
              <a:cxnLst/>
              <a:rect l="l" t="t" r="r" b="b"/>
              <a:pathLst>
                <a:path w="22824" h="4450" extrusionOk="0">
                  <a:moveTo>
                    <a:pt x="22773" y="0"/>
                  </a:moveTo>
                  <a:cubicBezTo>
                    <a:pt x="21139" y="1108"/>
                    <a:pt x="19297" y="1891"/>
                    <a:pt x="17385" y="2372"/>
                  </a:cubicBezTo>
                  <a:cubicBezTo>
                    <a:pt x="15472" y="2859"/>
                    <a:pt x="13497" y="3052"/>
                    <a:pt x="11525" y="3095"/>
                  </a:cubicBezTo>
                  <a:cubicBezTo>
                    <a:pt x="11091" y="3109"/>
                    <a:pt x="10657" y="3114"/>
                    <a:pt x="10223" y="3114"/>
                  </a:cubicBezTo>
                  <a:cubicBezTo>
                    <a:pt x="8682" y="3114"/>
                    <a:pt x="7139" y="3045"/>
                    <a:pt x="5594" y="3013"/>
                  </a:cubicBezTo>
                  <a:cubicBezTo>
                    <a:pt x="5333" y="3010"/>
                    <a:pt x="5071" y="3007"/>
                    <a:pt x="4809" y="3007"/>
                  </a:cubicBezTo>
                  <a:cubicBezTo>
                    <a:pt x="4079" y="3007"/>
                    <a:pt x="3349" y="3029"/>
                    <a:pt x="2624" y="3126"/>
                  </a:cubicBezTo>
                  <a:cubicBezTo>
                    <a:pt x="2131" y="3192"/>
                    <a:pt x="1638" y="3294"/>
                    <a:pt x="1176" y="3488"/>
                  </a:cubicBezTo>
                  <a:cubicBezTo>
                    <a:pt x="715" y="3677"/>
                    <a:pt x="280" y="3980"/>
                    <a:pt x="0" y="4399"/>
                  </a:cubicBezTo>
                  <a:lnTo>
                    <a:pt x="69" y="4450"/>
                  </a:lnTo>
                  <a:cubicBezTo>
                    <a:pt x="771" y="3739"/>
                    <a:pt x="1738" y="3592"/>
                    <a:pt x="2683" y="3576"/>
                  </a:cubicBezTo>
                  <a:cubicBezTo>
                    <a:pt x="2838" y="3571"/>
                    <a:pt x="2993" y="3568"/>
                    <a:pt x="3149" y="3568"/>
                  </a:cubicBezTo>
                  <a:cubicBezTo>
                    <a:pt x="3949" y="3568"/>
                    <a:pt x="4763" y="3637"/>
                    <a:pt x="5580" y="3692"/>
                  </a:cubicBezTo>
                  <a:cubicBezTo>
                    <a:pt x="6558" y="3783"/>
                    <a:pt x="7545" y="3837"/>
                    <a:pt x="8540" y="3904"/>
                  </a:cubicBezTo>
                  <a:cubicBezTo>
                    <a:pt x="9313" y="3942"/>
                    <a:pt x="10089" y="3961"/>
                    <a:pt x="10870" y="3961"/>
                  </a:cubicBezTo>
                  <a:cubicBezTo>
                    <a:pt x="11096" y="3961"/>
                    <a:pt x="11321" y="3959"/>
                    <a:pt x="11548" y="3956"/>
                  </a:cubicBezTo>
                  <a:cubicBezTo>
                    <a:pt x="12554" y="3916"/>
                    <a:pt x="13568" y="3849"/>
                    <a:pt x="14575" y="3704"/>
                  </a:cubicBezTo>
                  <a:cubicBezTo>
                    <a:pt x="15578" y="3542"/>
                    <a:pt x="16583" y="3350"/>
                    <a:pt x="17555" y="3028"/>
                  </a:cubicBezTo>
                  <a:cubicBezTo>
                    <a:pt x="18531" y="2729"/>
                    <a:pt x="19475" y="2322"/>
                    <a:pt x="20367" y="1838"/>
                  </a:cubicBezTo>
                  <a:cubicBezTo>
                    <a:pt x="21243" y="1319"/>
                    <a:pt x="22093" y="766"/>
                    <a:pt x="22823" y="72"/>
                  </a:cubicBezTo>
                  <a:lnTo>
                    <a:pt x="22773" y="0"/>
                  </a:lnTo>
                  <a:close/>
                </a:path>
              </a:pathLst>
            </a:custGeom>
            <a:solidFill>
              <a:srgbClr val="E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5"/>
            <p:cNvSpPr/>
            <p:nvPr/>
          </p:nvSpPr>
          <p:spPr>
            <a:xfrm>
              <a:off x="4530550" y="2199884"/>
              <a:ext cx="1860454" cy="748806"/>
            </a:xfrm>
            <a:custGeom>
              <a:avLst/>
              <a:gdLst/>
              <a:ahLst/>
              <a:cxnLst/>
              <a:rect l="l" t="t" r="r" b="b"/>
              <a:pathLst>
                <a:path w="36535" h="11472" extrusionOk="0">
                  <a:moveTo>
                    <a:pt x="36416" y="0"/>
                  </a:moveTo>
                  <a:cubicBezTo>
                    <a:pt x="36096" y="758"/>
                    <a:pt x="35546" y="1401"/>
                    <a:pt x="34880" y="1881"/>
                  </a:cubicBezTo>
                  <a:cubicBezTo>
                    <a:pt x="34213" y="2363"/>
                    <a:pt x="33453" y="2706"/>
                    <a:pt x="32670" y="2967"/>
                  </a:cubicBezTo>
                  <a:cubicBezTo>
                    <a:pt x="31097" y="3482"/>
                    <a:pt x="29441" y="3709"/>
                    <a:pt x="27791" y="3869"/>
                  </a:cubicBezTo>
                  <a:cubicBezTo>
                    <a:pt x="24483" y="4170"/>
                    <a:pt x="21153" y="4176"/>
                    <a:pt x="17827" y="4342"/>
                  </a:cubicBezTo>
                  <a:cubicBezTo>
                    <a:pt x="14509" y="4529"/>
                    <a:pt x="11159" y="4810"/>
                    <a:pt x="7937" y="5720"/>
                  </a:cubicBezTo>
                  <a:cubicBezTo>
                    <a:pt x="6335" y="6182"/>
                    <a:pt x="4764" y="6817"/>
                    <a:pt x="3370" y="7749"/>
                  </a:cubicBezTo>
                  <a:cubicBezTo>
                    <a:pt x="1975" y="8675"/>
                    <a:pt x="785" y="9927"/>
                    <a:pt x="0" y="11408"/>
                  </a:cubicBezTo>
                  <a:lnTo>
                    <a:pt x="114" y="11471"/>
                  </a:lnTo>
                  <a:cubicBezTo>
                    <a:pt x="1110" y="10129"/>
                    <a:pt x="2347" y="9067"/>
                    <a:pt x="3749" y="8321"/>
                  </a:cubicBezTo>
                  <a:cubicBezTo>
                    <a:pt x="5137" y="7552"/>
                    <a:pt x="6662" y="7067"/>
                    <a:pt x="8215" y="6701"/>
                  </a:cubicBezTo>
                  <a:cubicBezTo>
                    <a:pt x="9778" y="6365"/>
                    <a:pt x="11373" y="6108"/>
                    <a:pt x="12994" y="5971"/>
                  </a:cubicBezTo>
                  <a:cubicBezTo>
                    <a:pt x="14611" y="5805"/>
                    <a:pt x="16246" y="5698"/>
                    <a:pt x="17892" y="5631"/>
                  </a:cubicBezTo>
                  <a:lnTo>
                    <a:pt x="22863" y="5370"/>
                  </a:lnTo>
                  <a:cubicBezTo>
                    <a:pt x="24529" y="5244"/>
                    <a:pt x="26210" y="5144"/>
                    <a:pt x="27890" y="4881"/>
                  </a:cubicBezTo>
                  <a:cubicBezTo>
                    <a:pt x="29571" y="4638"/>
                    <a:pt x="31266" y="4283"/>
                    <a:pt x="32887" y="3613"/>
                  </a:cubicBezTo>
                  <a:cubicBezTo>
                    <a:pt x="33687" y="3262"/>
                    <a:pt x="34477" y="2833"/>
                    <a:pt x="35140" y="2236"/>
                  </a:cubicBezTo>
                  <a:cubicBezTo>
                    <a:pt x="35469" y="1936"/>
                    <a:pt x="35766" y="1602"/>
                    <a:pt x="36007" y="1234"/>
                  </a:cubicBezTo>
                  <a:cubicBezTo>
                    <a:pt x="36240" y="867"/>
                    <a:pt x="36417" y="468"/>
                    <a:pt x="36535" y="50"/>
                  </a:cubicBezTo>
                  <a:lnTo>
                    <a:pt x="36416" y="0"/>
                  </a:lnTo>
                  <a:close/>
                </a:path>
              </a:pathLst>
            </a:custGeom>
            <a:solidFill>
              <a:srgbClr val="E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5"/>
            <p:cNvSpPr/>
            <p:nvPr/>
          </p:nvSpPr>
          <p:spPr>
            <a:xfrm>
              <a:off x="5580312" y="2797509"/>
              <a:ext cx="1479299" cy="423749"/>
            </a:xfrm>
            <a:custGeom>
              <a:avLst/>
              <a:gdLst/>
              <a:ahLst/>
              <a:cxnLst/>
              <a:rect l="l" t="t" r="r" b="b"/>
              <a:pathLst>
                <a:path w="29050" h="6492" extrusionOk="0">
                  <a:moveTo>
                    <a:pt x="28981" y="1"/>
                  </a:moveTo>
                  <a:cubicBezTo>
                    <a:pt x="26623" y="955"/>
                    <a:pt x="24136" y="1567"/>
                    <a:pt x="21614" y="1858"/>
                  </a:cubicBezTo>
                  <a:cubicBezTo>
                    <a:pt x="20178" y="2026"/>
                    <a:pt x="18734" y="2084"/>
                    <a:pt x="17288" y="2084"/>
                  </a:cubicBezTo>
                  <a:cubicBezTo>
                    <a:pt x="16190" y="2084"/>
                    <a:pt x="15090" y="2050"/>
                    <a:pt x="13991" y="2006"/>
                  </a:cubicBezTo>
                  <a:cubicBezTo>
                    <a:pt x="12835" y="1976"/>
                    <a:pt x="11670" y="1924"/>
                    <a:pt x="10505" y="1924"/>
                  </a:cubicBezTo>
                  <a:cubicBezTo>
                    <a:pt x="9108" y="1924"/>
                    <a:pt x="7710" y="1998"/>
                    <a:pt x="6325" y="2271"/>
                  </a:cubicBezTo>
                  <a:cubicBezTo>
                    <a:pt x="5062" y="2524"/>
                    <a:pt x="3825" y="2981"/>
                    <a:pt x="2741" y="3692"/>
                  </a:cubicBezTo>
                  <a:cubicBezTo>
                    <a:pt x="1658" y="4405"/>
                    <a:pt x="745" y="5348"/>
                    <a:pt x="0" y="6389"/>
                  </a:cubicBezTo>
                  <a:lnTo>
                    <a:pt x="138" y="6491"/>
                  </a:lnTo>
                  <a:cubicBezTo>
                    <a:pt x="1149" y="5663"/>
                    <a:pt x="2155" y="4938"/>
                    <a:pt x="3247" y="4477"/>
                  </a:cubicBezTo>
                  <a:cubicBezTo>
                    <a:pt x="3774" y="4235"/>
                    <a:pt x="4325" y="4046"/>
                    <a:pt x="4890" y="3913"/>
                  </a:cubicBezTo>
                  <a:cubicBezTo>
                    <a:pt x="5450" y="3783"/>
                    <a:pt x="6012" y="3670"/>
                    <a:pt x="6593" y="3618"/>
                  </a:cubicBezTo>
                  <a:cubicBezTo>
                    <a:pt x="7338" y="3559"/>
                    <a:pt x="8096" y="3521"/>
                    <a:pt x="8869" y="3521"/>
                  </a:cubicBezTo>
                  <a:cubicBezTo>
                    <a:pt x="9297" y="3521"/>
                    <a:pt x="9730" y="3533"/>
                    <a:pt x="10168" y="3559"/>
                  </a:cubicBezTo>
                  <a:cubicBezTo>
                    <a:pt x="11394" y="3595"/>
                    <a:pt x="12652" y="3660"/>
                    <a:pt x="13932" y="3727"/>
                  </a:cubicBezTo>
                  <a:cubicBezTo>
                    <a:pt x="14624" y="3736"/>
                    <a:pt x="15323" y="3750"/>
                    <a:pt x="16027" y="3750"/>
                  </a:cubicBezTo>
                  <a:cubicBezTo>
                    <a:pt x="16626" y="3750"/>
                    <a:pt x="17228" y="3740"/>
                    <a:pt x="17833" y="3710"/>
                  </a:cubicBezTo>
                  <a:cubicBezTo>
                    <a:pt x="19146" y="3612"/>
                    <a:pt x="20472" y="3509"/>
                    <a:pt x="21775" y="3218"/>
                  </a:cubicBezTo>
                  <a:cubicBezTo>
                    <a:pt x="24382" y="2699"/>
                    <a:pt x="26921" y="1714"/>
                    <a:pt x="29049" y="161"/>
                  </a:cubicBezTo>
                  <a:lnTo>
                    <a:pt x="28981" y="1"/>
                  </a:lnTo>
                  <a:close/>
                </a:path>
              </a:pathLst>
            </a:custGeom>
            <a:solidFill>
              <a:srgbClr val="E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5"/>
            <p:cNvSpPr/>
            <p:nvPr/>
          </p:nvSpPr>
          <p:spPr>
            <a:xfrm>
              <a:off x="6425241" y="2014057"/>
              <a:ext cx="1916366" cy="474205"/>
            </a:xfrm>
            <a:custGeom>
              <a:avLst/>
              <a:gdLst/>
              <a:ahLst/>
              <a:cxnLst/>
              <a:rect l="l" t="t" r="r" b="b"/>
              <a:pathLst>
                <a:path w="37633" h="7265" extrusionOk="0">
                  <a:moveTo>
                    <a:pt x="37482" y="1"/>
                  </a:moveTo>
                  <a:cubicBezTo>
                    <a:pt x="37080" y="712"/>
                    <a:pt x="36461" y="1285"/>
                    <a:pt x="35747" y="1683"/>
                  </a:cubicBezTo>
                  <a:cubicBezTo>
                    <a:pt x="35033" y="2084"/>
                    <a:pt x="34240" y="2336"/>
                    <a:pt x="33434" y="2503"/>
                  </a:cubicBezTo>
                  <a:cubicBezTo>
                    <a:pt x="32108" y="2774"/>
                    <a:pt x="30749" y="2846"/>
                    <a:pt x="29390" y="2846"/>
                  </a:cubicBezTo>
                  <a:cubicBezTo>
                    <a:pt x="29090" y="2846"/>
                    <a:pt x="28790" y="2842"/>
                    <a:pt x="28491" y="2836"/>
                  </a:cubicBezTo>
                  <a:cubicBezTo>
                    <a:pt x="25172" y="2752"/>
                    <a:pt x="21865" y="2374"/>
                    <a:pt x="18541" y="2153"/>
                  </a:cubicBezTo>
                  <a:cubicBezTo>
                    <a:pt x="17056" y="2068"/>
                    <a:pt x="15563" y="2001"/>
                    <a:pt x="14070" y="2001"/>
                  </a:cubicBezTo>
                  <a:cubicBezTo>
                    <a:pt x="12225" y="2001"/>
                    <a:pt x="10380" y="2104"/>
                    <a:pt x="8550" y="2402"/>
                  </a:cubicBezTo>
                  <a:cubicBezTo>
                    <a:pt x="6902" y="2679"/>
                    <a:pt x="5269" y="3133"/>
                    <a:pt x="3773" y="3902"/>
                  </a:cubicBezTo>
                  <a:cubicBezTo>
                    <a:pt x="2280" y="4664"/>
                    <a:pt x="951" y="5779"/>
                    <a:pt x="1" y="7163"/>
                  </a:cubicBezTo>
                  <a:lnTo>
                    <a:pt x="141" y="7264"/>
                  </a:lnTo>
                  <a:cubicBezTo>
                    <a:pt x="1351" y="6094"/>
                    <a:pt x="2712" y="5242"/>
                    <a:pt x="4189" y="4717"/>
                  </a:cubicBezTo>
                  <a:cubicBezTo>
                    <a:pt x="4920" y="4441"/>
                    <a:pt x="5673" y="4230"/>
                    <a:pt x="6440" y="4084"/>
                  </a:cubicBezTo>
                  <a:cubicBezTo>
                    <a:pt x="7207" y="3937"/>
                    <a:pt x="7982" y="3809"/>
                    <a:pt x="8769" y="3743"/>
                  </a:cubicBezTo>
                  <a:cubicBezTo>
                    <a:pt x="9899" y="3660"/>
                    <a:pt x="11038" y="3602"/>
                    <a:pt x="12188" y="3602"/>
                  </a:cubicBezTo>
                  <a:cubicBezTo>
                    <a:pt x="12641" y="3602"/>
                    <a:pt x="13096" y="3611"/>
                    <a:pt x="13553" y="3631"/>
                  </a:cubicBezTo>
                  <a:cubicBezTo>
                    <a:pt x="15167" y="3664"/>
                    <a:pt x="16793" y="3746"/>
                    <a:pt x="18432" y="3873"/>
                  </a:cubicBezTo>
                  <a:lnTo>
                    <a:pt x="23396" y="4161"/>
                  </a:lnTo>
                  <a:cubicBezTo>
                    <a:pt x="24495" y="4191"/>
                    <a:pt x="25602" y="4239"/>
                    <a:pt x="26717" y="4239"/>
                  </a:cubicBezTo>
                  <a:cubicBezTo>
                    <a:pt x="27298" y="4239"/>
                    <a:pt x="27882" y="4226"/>
                    <a:pt x="28468" y="4191"/>
                  </a:cubicBezTo>
                  <a:cubicBezTo>
                    <a:pt x="30176" y="4117"/>
                    <a:pt x="31918" y="3920"/>
                    <a:pt x="33624" y="3393"/>
                  </a:cubicBezTo>
                  <a:cubicBezTo>
                    <a:pt x="34466" y="3107"/>
                    <a:pt x="35310" y="2746"/>
                    <a:pt x="36039" y="2193"/>
                  </a:cubicBezTo>
                  <a:cubicBezTo>
                    <a:pt x="36400" y="1916"/>
                    <a:pt x="36732" y="1600"/>
                    <a:pt x="37007" y="1246"/>
                  </a:cubicBezTo>
                  <a:cubicBezTo>
                    <a:pt x="37271" y="892"/>
                    <a:pt x="37481" y="501"/>
                    <a:pt x="37632" y="86"/>
                  </a:cubicBezTo>
                  <a:lnTo>
                    <a:pt x="37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5"/>
            <p:cNvSpPr/>
            <p:nvPr/>
          </p:nvSpPr>
          <p:spPr>
            <a:xfrm>
              <a:off x="7319291" y="2473557"/>
              <a:ext cx="966633" cy="302211"/>
            </a:xfrm>
            <a:custGeom>
              <a:avLst/>
              <a:gdLst/>
              <a:ahLst/>
              <a:cxnLst/>
              <a:rect l="l" t="t" r="r" b="b"/>
              <a:pathLst>
                <a:path w="19651" h="4793" extrusionOk="0">
                  <a:moveTo>
                    <a:pt x="19456" y="1"/>
                  </a:moveTo>
                  <a:cubicBezTo>
                    <a:pt x="19457" y="422"/>
                    <a:pt x="19278" y="827"/>
                    <a:pt x="19004" y="1147"/>
                  </a:cubicBezTo>
                  <a:cubicBezTo>
                    <a:pt x="18731" y="1471"/>
                    <a:pt x="18375" y="1720"/>
                    <a:pt x="18004" y="1931"/>
                  </a:cubicBezTo>
                  <a:cubicBezTo>
                    <a:pt x="17250" y="2347"/>
                    <a:pt x="16418" y="2609"/>
                    <a:pt x="15579" y="2817"/>
                  </a:cubicBezTo>
                  <a:cubicBezTo>
                    <a:pt x="13894" y="3219"/>
                    <a:pt x="12159" y="3390"/>
                    <a:pt x="10426" y="3475"/>
                  </a:cubicBezTo>
                  <a:cubicBezTo>
                    <a:pt x="9473" y="3528"/>
                    <a:pt x="8519" y="3554"/>
                    <a:pt x="7564" y="3554"/>
                  </a:cubicBezTo>
                  <a:cubicBezTo>
                    <a:pt x="5044" y="3554"/>
                    <a:pt x="2522" y="3378"/>
                    <a:pt x="18" y="3074"/>
                  </a:cubicBezTo>
                  <a:lnTo>
                    <a:pt x="0" y="3202"/>
                  </a:lnTo>
                  <a:cubicBezTo>
                    <a:pt x="1672" y="3879"/>
                    <a:pt x="3410" y="4276"/>
                    <a:pt x="5167" y="4522"/>
                  </a:cubicBezTo>
                  <a:cubicBezTo>
                    <a:pt x="6045" y="4665"/>
                    <a:pt x="6931" y="4709"/>
                    <a:pt x="7819" y="4772"/>
                  </a:cubicBezTo>
                  <a:cubicBezTo>
                    <a:pt x="8200" y="4787"/>
                    <a:pt x="8580" y="4793"/>
                    <a:pt x="8962" y="4793"/>
                  </a:cubicBezTo>
                  <a:cubicBezTo>
                    <a:pt x="9472" y="4793"/>
                    <a:pt x="9982" y="4782"/>
                    <a:pt x="10494" y="4766"/>
                  </a:cubicBezTo>
                  <a:cubicBezTo>
                    <a:pt x="11386" y="4696"/>
                    <a:pt x="12281" y="4619"/>
                    <a:pt x="13173" y="4471"/>
                  </a:cubicBezTo>
                  <a:cubicBezTo>
                    <a:pt x="14060" y="4297"/>
                    <a:pt x="14955" y="4123"/>
                    <a:pt x="15825" y="3802"/>
                  </a:cubicBezTo>
                  <a:cubicBezTo>
                    <a:pt x="16698" y="3505"/>
                    <a:pt x="17560" y="3105"/>
                    <a:pt x="18340" y="2525"/>
                  </a:cubicBezTo>
                  <a:cubicBezTo>
                    <a:pt x="18716" y="2216"/>
                    <a:pt x="19088" y="1875"/>
                    <a:pt x="19342" y="1430"/>
                  </a:cubicBezTo>
                  <a:cubicBezTo>
                    <a:pt x="19467" y="1207"/>
                    <a:pt x="19565" y="968"/>
                    <a:pt x="19611" y="722"/>
                  </a:cubicBezTo>
                  <a:cubicBezTo>
                    <a:pt x="19650" y="482"/>
                    <a:pt x="19642" y="236"/>
                    <a:pt x="19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5"/>
            <p:cNvSpPr/>
            <p:nvPr/>
          </p:nvSpPr>
          <p:spPr>
            <a:xfrm>
              <a:off x="7238472" y="2902617"/>
              <a:ext cx="816652" cy="180898"/>
            </a:xfrm>
            <a:custGeom>
              <a:avLst/>
              <a:gdLst/>
              <a:ahLst/>
              <a:cxnLst/>
              <a:rect l="l" t="t" r="r" b="b"/>
              <a:pathLst>
                <a:path w="16602" h="2869" extrusionOk="0">
                  <a:moveTo>
                    <a:pt x="16543" y="1"/>
                  </a:moveTo>
                  <a:cubicBezTo>
                    <a:pt x="16016" y="466"/>
                    <a:pt x="15365" y="774"/>
                    <a:pt x="14705" y="1016"/>
                  </a:cubicBezTo>
                  <a:cubicBezTo>
                    <a:pt x="14041" y="1257"/>
                    <a:pt x="13352" y="1430"/>
                    <a:pt x="12658" y="1566"/>
                  </a:cubicBezTo>
                  <a:cubicBezTo>
                    <a:pt x="11268" y="1835"/>
                    <a:pt x="9852" y="1959"/>
                    <a:pt x="8436" y="2001"/>
                  </a:cubicBezTo>
                  <a:cubicBezTo>
                    <a:pt x="8002" y="2018"/>
                    <a:pt x="7567" y="2027"/>
                    <a:pt x="7132" y="2027"/>
                  </a:cubicBezTo>
                  <a:cubicBezTo>
                    <a:pt x="6149" y="2027"/>
                    <a:pt x="5167" y="1983"/>
                    <a:pt x="4188" y="1896"/>
                  </a:cubicBezTo>
                  <a:cubicBezTo>
                    <a:pt x="2782" y="1759"/>
                    <a:pt x="1363" y="1562"/>
                    <a:pt x="31" y="1082"/>
                  </a:cubicBezTo>
                  <a:lnTo>
                    <a:pt x="0" y="1164"/>
                  </a:lnTo>
                  <a:cubicBezTo>
                    <a:pt x="1249" y="1946"/>
                    <a:pt x="2699" y="2321"/>
                    <a:pt x="4122" y="2573"/>
                  </a:cubicBezTo>
                  <a:cubicBezTo>
                    <a:pt x="4838" y="2711"/>
                    <a:pt x="5563" y="2766"/>
                    <a:pt x="6286" y="2829"/>
                  </a:cubicBezTo>
                  <a:cubicBezTo>
                    <a:pt x="6783" y="2858"/>
                    <a:pt x="7281" y="2868"/>
                    <a:pt x="7778" y="2868"/>
                  </a:cubicBezTo>
                  <a:cubicBezTo>
                    <a:pt x="8007" y="2868"/>
                    <a:pt x="8236" y="2866"/>
                    <a:pt x="8465" y="2862"/>
                  </a:cubicBezTo>
                  <a:cubicBezTo>
                    <a:pt x="9191" y="2825"/>
                    <a:pt x="9916" y="2774"/>
                    <a:pt x="10641" y="2674"/>
                  </a:cubicBezTo>
                  <a:cubicBezTo>
                    <a:pt x="11362" y="2561"/>
                    <a:pt x="12085" y="2441"/>
                    <a:pt x="12791" y="2231"/>
                  </a:cubicBezTo>
                  <a:cubicBezTo>
                    <a:pt x="13507" y="2039"/>
                    <a:pt x="14201" y="1775"/>
                    <a:pt x="14863" y="1443"/>
                  </a:cubicBezTo>
                  <a:cubicBezTo>
                    <a:pt x="15515" y="1094"/>
                    <a:pt x="16166" y="669"/>
                    <a:pt x="16602" y="65"/>
                  </a:cubicBezTo>
                  <a:lnTo>
                    <a:pt x="165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5"/>
            <p:cNvSpPr/>
            <p:nvPr/>
          </p:nvSpPr>
          <p:spPr>
            <a:xfrm>
              <a:off x="6647287" y="3210285"/>
              <a:ext cx="1491011" cy="345618"/>
            </a:xfrm>
            <a:custGeom>
              <a:avLst/>
              <a:gdLst/>
              <a:ahLst/>
              <a:cxnLst/>
              <a:rect l="l" t="t" r="r" b="b"/>
              <a:pathLst>
                <a:path w="29280" h="5295" extrusionOk="0">
                  <a:moveTo>
                    <a:pt x="29220" y="1"/>
                  </a:moveTo>
                  <a:cubicBezTo>
                    <a:pt x="26824" y="857"/>
                    <a:pt x="24313" y="1365"/>
                    <a:pt x="21782" y="1552"/>
                  </a:cubicBezTo>
                  <a:cubicBezTo>
                    <a:pt x="20963" y="1613"/>
                    <a:pt x="20142" y="1639"/>
                    <a:pt x="19321" y="1639"/>
                  </a:cubicBezTo>
                  <a:cubicBezTo>
                    <a:pt x="17602" y="1639"/>
                    <a:pt x="15880" y="1525"/>
                    <a:pt x="14161" y="1383"/>
                  </a:cubicBezTo>
                  <a:cubicBezTo>
                    <a:pt x="12578" y="1277"/>
                    <a:pt x="10981" y="1130"/>
                    <a:pt x="9382" y="1130"/>
                  </a:cubicBezTo>
                  <a:cubicBezTo>
                    <a:pt x="8417" y="1130"/>
                    <a:pt x="7451" y="1183"/>
                    <a:pt x="6488" y="1332"/>
                  </a:cubicBezTo>
                  <a:cubicBezTo>
                    <a:pt x="5216" y="1533"/>
                    <a:pt x="3960" y="1937"/>
                    <a:pt x="2849" y="2604"/>
                  </a:cubicBezTo>
                  <a:cubicBezTo>
                    <a:pt x="1739" y="3271"/>
                    <a:pt x="787" y="4175"/>
                    <a:pt x="0" y="5185"/>
                  </a:cubicBezTo>
                  <a:lnTo>
                    <a:pt x="133" y="5295"/>
                  </a:lnTo>
                  <a:cubicBezTo>
                    <a:pt x="1178" y="4507"/>
                    <a:pt x="2213" y="3824"/>
                    <a:pt x="3323" y="3410"/>
                  </a:cubicBezTo>
                  <a:cubicBezTo>
                    <a:pt x="3860" y="3189"/>
                    <a:pt x="4417" y="3022"/>
                    <a:pt x="4988" y="2914"/>
                  </a:cubicBezTo>
                  <a:cubicBezTo>
                    <a:pt x="5554" y="2807"/>
                    <a:pt x="6119" y="2717"/>
                    <a:pt x="6701" y="2688"/>
                  </a:cubicBezTo>
                  <a:cubicBezTo>
                    <a:pt x="7099" y="2674"/>
                    <a:pt x="7501" y="2665"/>
                    <a:pt x="7906" y="2665"/>
                  </a:cubicBezTo>
                  <a:cubicBezTo>
                    <a:pt x="8682" y="2665"/>
                    <a:pt x="9471" y="2697"/>
                    <a:pt x="10275" y="2779"/>
                  </a:cubicBezTo>
                  <a:cubicBezTo>
                    <a:pt x="11499" y="2864"/>
                    <a:pt x="12753" y="2981"/>
                    <a:pt x="14029" y="3102"/>
                  </a:cubicBezTo>
                  <a:cubicBezTo>
                    <a:pt x="15229" y="3167"/>
                    <a:pt x="16447" y="3247"/>
                    <a:pt x="17679" y="3247"/>
                  </a:cubicBezTo>
                  <a:cubicBezTo>
                    <a:pt x="17762" y="3247"/>
                    <a:pt x="17845" y="3247"/>
                    <a:pt x="17927" y="3246"/>
                  </a:cubicBezTo>
                  <a:cubicBezTo>
                    <a:pt x="19243" y="3202"/>
                    <a:pt x="20574" y="3154"/>
                    <a:pt x="21886" y="2916"/>
                  </a:cubicBezTo>
                  <a:cubicBezTo>
                    <a:pt x="24513" y="2506"/>
                    <a:pt x="27090" y="1628"/>
                    <a:pt x="29279" y="163"/>
                  </a:cubicBezTo>
                  <a:lnTo>
                    <a:pt x="292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5"/>
            <p:cNvSpPr/>
            <p:nvPr/>
          </p:nvSpPr>
          <p:spPr>
            <a:xfrm>
              <a:off x="6845485" y="3361375"/>
              <a:ext cx="1122713" cy="280584"/>
            </a:xfrm>
            <a:custGeom>
              <a:avLst/>
              <a:gdLst/>
              <a:ahLst/>
              <a:cxnLst/>
              <a:rect l="l" t="t" r="r" b="b"/>
              <a:pathLst>
                <a:path w="22824" h="4450" extrusionOk="0">
                  <a:moveTo>
                    <a:pt x="22773" y="0"/>
                  </a:moveTo>
                  <a:cubicBezTo>
                    <a:pt x="21139" y="1108"/>
                    <a:pt x="19297" y="1891"/>
                    <a:pt x="17385" y="2372"/>
                  </a:cubicBezTo>
                  <a:cubicBezTo>
                    <a:pt x="15472" y="2859"/>
                    <a:pt x="13497" y="3052"/>
                    <a:pt x="11525" y="3095"/>
                  </a:cubicBezTo>
                  <a:cubicBezTo>
                    <a:pt x="11091" y="3109"/>
                    <a:pt x="10657" y="3114"/>
                    <a:pt x="10223" y="3114"/>
                  </a:cubicBezTo>
                  <a:cubicBezTo>
                    <a:pt x="8682" y="3114"/>
                    <a:pt x="7139" y="3045"/>
                    <a:pt x="5594" y="3013"/>
                  </a:cubicBezTo>
                  <a:cubicBezTo>
                    <a:pt x="5333" y="3010"/>
                    <a:pt x="5071" y="3007"/>
                    <a:pt x="4809" y="3007"/>
                  </a:cubicBezTo>
                  <a:cubicBezTo>
                    <a:pt x="4079" y="3007"/>
                    <a:pt x="3349" y="3029"/>
                    <a:pt x="2624" y="3126"/>
                  </a:cubicBezTo>
                  <a:cubicBezTo>
                    <a:pt x="2131" y="3192"/>
                    <a:pt x="1638" y="3294"/>
                    <a:pt x="1176" y="3488"/>
                  </a:cubicBezTo>
                  <a:cubicBezTo>
                    <a:pt x="715" y="3677"/>
                    <a:pt x="280" y="3980"/>
                    <a:pt x="0" y="4399"/>
                  </a:cubicBezTo>
                  <a:lnTo>
                    <a:pt x="69" y="4450"/>
                  </a:lnTo>
                  <a:cubicBezTo>
                    <a:pt x="771" y="3739"/>
                    <a:pt x="1738" y="3592"/>
                    <a:pt x="2683" y="3576"/>
                  </a:cubicBezTo>
                  <a:cubicBezTo>
                    <a:pt x="2838" y="3571"/>
                    <a:pt x="2993" y="3568"/>
                    <a:pt x="3149" y="3568"/>
                  </a:cubicBezTo>
                  <a:cubicBezTo>
                    <a:pt x="3949" y="3568"/>
                    <a:pt x="4763" y="3637"/>
                    <a:pt x="5580" y="3692"/>
                  </a:cubicBezTo>
                  <a:cubicBezTo>
                    <a:pt x="6558" y="3783"/>
                    <a:pt x="7545" y="3837"/>
                    <a:pt x="8540" y="3904"/>
                  </a:cubicBezTo>
                  <a:cubicBezTo>
                    <a:pt x="9313" y="3942"/>
                    <a:pt x="10089" y="3961"/>
                    <a:pt x="10870" y="3961"/>
                  </a:cubicBezTo>
                  <a:cubicBezTo>
                    <a:pt x="11096" y="3961"/>
                    <a:pt x="11321" y="3959"/>
                    <a:pt x="11548" y="3956"/>
                  </a:cubicBezTo>
                  <a:cubicBezTo>
                    <a:pt x="12554" y="3916"/>
                    <a:pt x="13568" y="3849"/>
                    <a:pt x="14575" y="3704"/>
                  </a:cubicBezTo>
                  <a:cubicBezTo>
                    <a:pt x="15578" y="3542"/>
                    <a:pt x="16583" y="3350"/>
                    <a:pt x="17555" y="3028"/>
                  </a:cubicBezTo>
                  <a:cubicBezTo>
                    <a:pt x="18531" y="2729"/>
                    <a:pt x="19475" y="2322"/>
                    <a:pt x="20367" y="1838"/>
                  </a:cubicBezTo>
                  <a:cubicBezTo>
                    <a:pt x="21243" y="1319"/>
                    <a:pt x="22093" y="766"/>
                    <a:pt x="22823" y="72"/>
                  </a:cubicBezTo>
                  <a:lnTo>
                    <a:pt x="227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5"/>
            <p:cNvSpPr/>
            <p:nvPr/>
          </p:nvSpPr>
          <p:spPr>
            <a:xfrm>
              <a:off x="4530550" y="2199884"/>
              <a:ext cx="1860454" cy="748806"/>
            </a:xfrm>
            <a:custGeom>
              <a:avLst/>
              <a:gdLst/>
              <a:ahLst/>
              <a:cxnLst/>
              <a:rect l="l" t="t" r="r" b="b"/>
              <a:pathLst>
                <a:path w="36535" h="11472" extrusionOk="0">
                  <a:moveTo>
                    <a:pt x="36416" y="0"/>
                  </a:moveTo>
                  <a:cubicBezTo>
                    <a:pt x="36096" y="758"/>
                    <a:pt x="35546" y="1401"/>
                    <a:pt x="34880" y="1881"/>
                  </a:cubicBezTo>
                  <a:cubicBezTo>
                    <a:pt x="34213" y="2363"/>
                    <a:pt x="33453" y="2706"/>
                    <a:pt x="32670" y="2967"/>
                  </a:cubicBezTo>
                  <a:cubicBezTo>
                    <a:pt x="31097" y="3482"/>
                    <a:pt x="29441" y="3709"/>
                    <a:pt x="27791" y="3869"/>
                  </a:cubicBezTo>
                  <a:cubicBezTo>
                    <a:pt x="24483" y="4170"/>
                    <a:pt x="21153" y="4176"/>
                    <a:pt x="17827" y="4342"/>
                  </a:cubicBezTo>
                  <a:cubicBezTo>
                    <a:pt x="14509" y="4529"/>
                    <a:pt x="11159" y="4810"/>
                    <a:pt x="7937" y="5720"/>
                  </a:cubicBezTo>
                  <a:cubicBezTo>
                    <a:pt x="6335" y="6182"/>
                    <a:pt x="4764" y="6817"/>
                    <a:pt x="3370" y="7749"/>
                  </a:cubicBezTo>
                  <a:cubicBezTo>
                    <a:pt x="1975" y="8675"/>
                    <a:pt x="785" y="9927"/>
                    <a:pt x="0" y="11408"/>
                  </a:cubicBezTo>
                  <a:lnTo>
                    <a:pt x="114" y="11471"/>
                  </a:lnTo>
                  <a:cubicBezTo>
                    <a:pt x="1110" y="10129"/>
                    <a:pt x="2347" y="9067"/>
                    <a:pt x="3749" y="8321"/>
                  </a:cubicBezTo>
                  <a:cubicBezTo>
                    <a:pt x="5137" y="7552"/>
                    <a:pt x="6662" y="7067"/>
                    <a:pt x="8215" y="6701"/>
                  </a:cubicBezTo>
                  <a:cubicBezTo>
                    <a:pt x="9778" y="6365"/>
                    <a:pt x="11373" y="6108"/>
                    <a:pt x="12994" y="5971"/>
                  </a:cubicBezTo>
                  <a:cubicBezTo>
                    <a:pt x="14611" y="5805"/>
                    <a:pt x="16246" y="5698"/>
                    <a:pt x="17892" y="5631"/>
                  </a:cubicBezTo>
                  <a:lnTo>
                    <a:pt x="22863" y="5370"/>
                  </a:lnTo>
                  <a:cubicBezTo>
                    <a:pt x="24529" y="5244"/>
                    <a:pt x="26210" y="5144"/>
                    <a:pt x="27890" y="4881"/>
                  </a:cubicBezTo>
                  <a:cubicBezTo>
                    <a:pt x="29571" y="4638"/>
                    <a:pt x="31266" y="4283"/>
                    <a:pt x="32887" y="3613"/>
                  </a:cubicBezTo>
                  <a:cubicBezTo>
                    <a:pt x="33687" y="3262"/>
                    <a:pt x="34477" y="2833"/>
                    <a:pt x="35140" y="2236"/>
                  </a:cubicBezTo>
                  <a:cubicBezTo>
                    <a:pt x="35469" y="1936"/>
                    <a:pt x="35766" y="1602"/>
                    <a:pt x="36007" y="1234"/>
                  </a:cubicBezTo>
                  <a:cubicBezTo>
                    <a:pt x="36240" y="867"/>
                    <a:pt x="36417" y="468"/>
                    <a:pt x="36535" y="50"/>
                  </a:cubicBezTo>
                  <a:lnTo>
                    <a:pt x="3641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5"/>
            <p:cNvSpPr/>
            <p:nvPr/>
          </p:nvSpPr>
          <p:spPr>
            <a:xfrm>
              <a:off x="5580312" y="2797509"/>
              <a:ext cx="1479299" cy="423749"/>
            </a:xfrm>
            <a:custGeom>
              <a:avLst/>
              <a:gdLst/>
              <a:ahLst/>
              <a:cxnLst/>
              <a:rect l="l" t="t" r="r" b="b"/>
              <a:pathLst>
                <a:path w="29050" h="6492" extrusionOk="0">
                  <a:moveTo>
                    <a:pt x="28981" y="1"/>
                  </a:moveTo>
                  <a:cubicBezTo>
                    <a:pt x="26623" y="955"/>
                    <a:pt x="24136" y="1567"/>
                    <a:pt x="21614" y="1858"/>
                  </a:cubicBezTo>
                  <a:cubicBezTo>
                    <a:pt x="20178" y="2026"/>
                    <a:pt x="18734" y="2084"/>
                    <a:pt x="17288" y="2084"/>
                  </a:cubicBezTo>
                  <a:cubicBezTo>
                    <a:pt x="16190" y="2084"/>
                    <a:pt x="15090" y="2050"/>
                    <a:pt x="13991" y="2006"/>
                  </a:cubicBezTo>
                  <a:cubicBezTo>
                    <a:pt x="12835" y="1976"/>
                    <a:pt x="11670" y="1924"/>
                    <a:pt x="10505" y="1924"/>
                  </a:cubicBezTo>
                  <a:cubicBezTo>
                    <a:pt x="9108" y="1924"/>
                    <a:pt x="7710" y="1998"/>
                    <a:pt x="6325" y="2271"/>
                  </a:cubicBezTo>
                  <a:cubicBezTo>
                    <a:pt x="5062" y="2524"/>
                    <a:pt x="3825" y="2981"/>
                    <a:pt x="2741" y="3692"/>
                  </a:cubicBezTo>
                  <a:cubicBezTo>
                    <a:pt x="1658" y="4405"/>
                    <a:pt x="745" y="5348"/>
                    <a:pt x="0" y="6389"/>
                  </a:cubicBezTo>
                  <a:lnTo>
                    <a:pt x="138" y="6491"/>
                  </a:lnTo>
                  <a:cubicBezTo>
                    <a:pt x="1149" y="5663"/>
                    <a:pt x="2155" y="4938"/>
                    <a:pt x="3247" y="4477"/>
                  </a:cubicBezTo>
                  <a:cubicBezTo>
                    <a:pt x="3774" y="4235"/>
                    <a:pt x="4325" y="4046"/>
                    <a:pt x="4890" y="3913"/>
                  </a:cubicBezTo>
                  <a:cubicBezTo>
                    <a:pt x="5450" y="3783"/>
                    <a:pt x="6012" y="3670"/>
                    <a:pt x="6593" y="3618"/>
                  </a:cubicBezTo>
                  <a:cubicBezTo>
                    <a:pt x="7338" y="3559"/>
                    <a:pt x="8096" y="3521"/>
                    <a:pt x="8869" y="3521"/>
                  </a:cubicBezTo>
                  <a:cubicBezTo>
                    <a:pt x="9297" y="3521"/>
                    <a:pt x="9730" y="3533"/>
                    <a:pt x="10168" y="3559"/>
                  </a:cubicBezTo>
                  <a:cubicBezTo>
                    <a:pt x="11394" y="3595"/>
                    <a:pt x="12652" y="3660"/>
                    <a:pt x="13932" y="3727"/>
                  </a:cubicBezTo>
                  <a:cubicBezTo>
                    <a:pt x="14624" y="3736"/>
                    <a:pt x="15323" y="3750"/>
                    <a:pt x="16027" y="3750"/>
                  </a:cubicBezTo>
                  <a:cubicBezTo>
                    <a:pt x="16626" y="3750"/>
                    <a:pt x="17228" y="3740"/>
                    <a:pt x="17833" y="3710"/>
                  </a:cubicBezTo>
                  <a:cubicBezTo>
                    <a:pt x="19146" y="3612"/>
                    <a:pt x="20472" y="3509"/>
                    <a:pt x="21775" y="3218"/>
                  </a:cubicBezTo>
                  <a:cubicBezTo>
                    <a:pt x="24382" y="2699"/>
                    <a:pt x="26921" y="1714"/>
                    <a:pt x="29049" y="161"/>
                  </a:cubicBezTo>
                  <a:lnTo>
                    <a:pt x="289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" name="Google Shape;1412;p55"/>
          <p:cNvGrpSpPr/>
          <p:nvPr/>
        </p:nvGrpSpPr>
        <p:grpSpPr>
          <a:xfrm rot="759197">
            <a:off x="6208049" y="1700534"/>
            <a:ext cx="1971839" cy="1742432"/>
            <a:chOff x="2495925" y="3317675"/>
            <a:chExt cx="2515625" cy="2221175"/>
          </a:xfrm>
        </p:grpSpPr>
        <p:sp>
          <p:nvSpPr>
            <p:cNvPr id="1413" name="Google Shape;1413;p55"/>
            <p:cNvSpPr/>
            <p:nvPr/>
          </p:nvSpPr>
          <p:spPr>
            <a:xfrm>
              <a:off x="2495925" y="3657225"/>
              <a:ext cx="2480150" cy="955200"/>
            </a:xfrm>
            <a:custGeom>
              <a:avLst/>
              <a:gdLst/>
              <a:ahLst/>
              <a:cxnLst/>
              <a:rect l="l" t="t" r="r" b="b"/>
              <a:pathLst>
                <a:path w="99206" h="38208" extrusionOk="0">
                  <a:moveTo>
                    <a:pt x="81645" y="34417"/>
                  </a:moveTo>
                  <a:lnTo>
                    <a:pt x="81645" y="34417"/>
                  </a:lnTo>
                  <a:cubicBezTo>
                    <a:pt x="81559" y="34440"/>
                    <a:pt x="81475" y="34466"/>
                    <a:pt x="81390" y="34492"/>
                  </a:cubicBezTo>
                  <a:cubicBezTo>
                    <a:pt x="81490" y="34468"/>
                    <a:pt x="81574" y="34442"/>
                    <a:pt x="81645" y="34417"/>
                  </a:cubicBezTo>
                  <a:close/>
                  <a:moveTo>
                    <a:pt x="46901" y="1"/>
                  </a:moveTo>
                  <a:cubicBezTo>
                    <a:pt x="42570" y="1"/>
                    <a:pt x="38305" y="6008"/>
                    <a:pt x="38215" y="11297"/>
                  </a:cubicBezTo>
                  <a:cubicBezTo>
                    <a:pt x="38297" y="6003"/>
                    <a:pt x="36358" y="4117"/>
                    <a:pt x="34359" y="4117"/>
                  </a:cubicBezTo>
                  <a:cubicBezTo>
                    <a:pt x="32358" y="4117"/>
                    <a:pt x="30296" y="6008"/>
                    <a:pt x="30140" y="8262"/>
                  </a:cubicBezTo>
                  <a:cubicBezTo>
                    <a:pt x="27921" y="5495"/>
                    <a:pt x="24296" y="4041"/>
                    <a:pt x="20684" y="4041"/>
                  </a:cubicBezTo>
                  <a:cubicBezTo>
                    <a:pt x="17821" y="4041"/>
                    <a:pt x="14966" y="4955"/>
                    <a:pt x="12826" y="6855"/>
                  </a:cubicBezTo>
                  <a:cubicBezTo>
                    <a:pt x="7980" y="11164"/>
                    <a:pt x="10167" y="15339"/>
                    <a:pt x="14239" y="18746"/>
                  </a:cubicBezTo>
                  <a:cubicBezTo>
                    <a:pt x="14239" y="18746"/>
                    <a:pt x="0" y="25926"/>
                    <a:pt x="18479" y="27482"/>
                  </a:cubicBezTo>
                  <a:cubicBezTo>
                    <a:pt x="10285" y="35311"/>
                    <a:pt x="14909" y="38208"/>
                    <a:pt x="21953" y="38208"/>
                  </a:cubicBezTo>
                  <a:cubicBezTo>
                    <a:pt x="27265" y="38208"/>
                    <a:pt x="33954" y="36560"/>
                    <a:pt x="37559" y="34138"/>
                  </a:cubicBezTo>
                  <a:cubicBezTo>
                    <a:pt x="38336" y="32542"/>
                    <a:pt x="45504" y="31980"/>
                    <a:pt x="53859" y="31980"/>
                  </a:cubicBezTo>
                  <a:cubicBezTo>
                    <a:pt x="67472" y="31980"/>
                    <a:pt x="84238" y="33472"/>
                    <a:pt x="81645" y="34417"/>
                  </a:cubicBezTo>
                  <a:lnTo>
                    <a:pt x="81645" y="34417"/>
                  </a:lnTo>
                  <a:cubicBezTo>
                    <a:pt x="82379" y="34212"/>
                    <a:pt x="83149" y="34114"/>
                    <a:pt x="83878" y="34114"/>
                  </a:cubicBezTo>
                  <a:cubicBezTo>
                    <a:pt x="85489" y="34114"/>
                    <a:pt x="86901" y="34593"/>
                    <a:pt x="87287" y="35460"/>
                  </a:cubicBezTo>
                  <a:cubicBezTo>
                    <a:pt x="87798" y="35615"/>
                    <a:pt x="88341" y="35687"/>
                    <a:pt x="88892" y="35687"/>
                  </a:cubicBezTo>
                  <a:cubicBezTo>
                    <a:pt x="93787" y="35687"/>
                    <a:pt x="99206" y="29978"/>
                    <a:pt x="86591" y="26319"/>
                  </a:cubicBezTo>
                  <a:cubicBezTo>
                    <a:pt x="90152" y="25217"/>
                    <a:pt x="95384" y="18158"/>
                    <a:pt x="90777" y="18158"/>
                  </a:cubicBezTo>
                  <a:cubicBezTo>
                    <a:pt x="89406" y="18158"/>
                    <a:pt x="87164" y="18784"/>
                    <a:pt x="83747" y="20377"/>
                  </a:cubicBezTo>
                  <a:cubicBezTo>
                    <a:pt x="85889" y="14426"/>
                    <a:pt x="81805" y="10715"/>
                    <a:pt x="76319" y="10715"/>
                  </a:cubicBezTo>
                  <a:cubicBezTo>
                    <a:pt x="73049" y="10715"/>
                    <a:pt x="69282" y="12034"/>
                    <a:pt x="66038" y="14982"/>
                  </a:cubicBezTo>
                  <a:cubicBezTo>
                    <a:pt x="67875" y="13072"/>
                    <a:pt x="70112" y="8063"/>
                    <a:pt x="66137" y="8063"/>
                  </a:cubicBezTo>
                  <a:cubicBezTo>
                    <a:pt x="66048" y="8063"/>
                    <a:pt x="65957" y="8065"/>
                    <a:pt x="65862" y="8070"/>
                  </a:cubicBezTo>
                  <a:cubicBezTo>
                    <a:pt x="62424" y="8253"/>
                    <a:pt x="57662" y="13121"/>
                    <a:pt x="55377" y="15456"/>
                  </a:cubicBezTo>
                  <a:cubicBezTo>
                    <a:pt x="53972" y="3955"/>
                    <a:pt x="50415" y="1"/>
                    <a:pt x="46901" y="1"/>
                  </a:cubicBezTo>
                  <a:close/>
                </a:path>
              </a:pathLst>
            </a:custGeom>
            <a:solidFill>
              <a:srgbClr val="85B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5"/>
            <p:cNvSpPr/>
            <p:nvPr/>
          </p:nvSpPr>
          <p:spPr>
            <a:xfrm>
              <a:off x="2495925" y="3401725"/>
              <a:ext cx="2515625" cy="1285900"/>
            </a:xfrm>
            <a:custGeom>
              <a:avLst/>
              <a:gdLst/>
              <a:ahLst/>
              <a:cxnLst/>
              <a:rect l="l" t="t" r="r" b="b"/>
              <a:pathLst>
                <a:path w="100625" h="51436" extrusionOk="0">
                  <a:moveTo>
                    <a:pt x="83747" y="30597"/>
                  </a:moveTo>
                  <a:cubicBezTo>
                    <a:pt x="98646" y="23650"/>
                    <a:pt x="91212" y="35108"/>
                    <a:pt x="86591" y="36539"/>
                  </a:cubicBezTo>
                  <a:cubicBezTo>
                    <a:pt x="100624" y="40609"/>
                    <a:pt x="92340" y="47217"/>
                    <a:pt x="87287" y="45680"/>
                  </a:cubicBezTo>
                  <a:cubicBezTo>
                    <a:pt x="86707" y="44375"/>
                    <a:pt x="83802" y="43949"/>
                    <a:pt x="81390" y="44712"/>
                  </a:cubicBezTo>
                  <a:cubicBezTo>
                    <a:pt x="87396" y="43214"/>
                    <a:pt x="39637" y="40092"/>
                    <a:pt x="37559" y="44358"/>
                  </a:cubicBezTo>
                  <a:cubicBezTo>
                    <a:pt x="29175" y="49991"/>
                    <a:pt x="4105" y="51435"/>
                    <a:pt x="18479" y="37702"/>
                  </a:cubicBezTo>
                  <a:cubicBezTo>
                    <a:pt x="0" y="36146"/>
                    <a:pt x="14239" y="28966"/>
                    <a:pt x="14239" y="28966"/>
                  </a:cubicBezTo>
                  <a:cubicBezTo>
                    <a:pt x="10167" y="25559"/>
                    <a:pt x="7980" y="21384"/>
                    <a:pt x="12826" y="17075"/>
                  </a:cubicBezTo>
                  <a:cubicBezTo>
                    <a:pt x="17664" y="12778"/>
                    <a:pt x="26161" y="13522"/>
                    <a:pt x="30140" y="18482"/>
                  </a:cubicBezTo>
                  <a:cubicBezTo>
                    <a:pt x="30451" y="13976"/>
                    <a:pt x="38379" y="10924"/>
                    <a:pt x="38215" y="21517"/>
                  </a:cubicBezTo>
                  <a:cubicBezTo>
                    <a:pt x="38379" y="11937"/>
                    <a:pt x="52240" y="0"/>
                    <a:pt x="55377" y="25676"/>
                  </a:cubicBezTo>
                  <a:cubicBezTo>
                    <a:pt x="57662" y="23341"/>
                    <a:pt x="62424" y="18473"/>
                    <a:pt x="65862" y="18290"/>
                  </a:cubicBezTo>
                  <a:cubicBezTo>
                    <a:pt x="70212" y="18058"/>
                    <a:pt x="67916" y="23250"/>
                    <a:pt x="66038" y="25202"/>
                  </a:cubicBezTo>
                  <a:cubicBezTo>
                    <a:pt x="74724" y="17307"/>
                    <a:pt x="87165" y="21099"/>
                    <a:pt x="83747" y="30597"/>
                  </a:cubicBezTo>
                  <a:close/>
                </a:path>
              </a:pathLst>
            </a:custGeom>
            <a:solidFill>
              <a:srgbClr val="5C463F">
                <a:alpha val="47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5"/>
            <p:cNvSpPr/>
            <p:nvPr/>
          </p:nvSpPr>
          <p:spPr>
            <a:xfrm>
              <a:off x="4163875" y="3839450"/>
              <a:ext cx="750375" cy="473200"/>
            </a:xfrm>
            <a:custGeom>
              <a:avLst/>
              <a:gdLst/>
              <a:ahLst/>
              <a:cxnLst/>
              <a:rect l="l" t="t" r="r" b="b"/>
              <a:pathLst>
                <a:path w="30015" h="18928" extrusionOk="0">
                  <a:moveTo>
                    <a:pt x="17029" y="13088"/>
                  </a:moveTo>
                  <a:cubicBezTo>
                    <a:pt x="20358" y="3836"/>
                    <a:pt x="8639" y="1"/>
                    <a:pt x="0" y="7113"/>
                  </a:cubicBezTo>
                  <a:cubicBezTo>
                    <a:pt x="2207" y="7387"/>
                    <a:pt x="4208" y="8350"/>
                    <a:pt x="5429" y="10152"/>
                  </a:cubicBezTo>
                  <a:cubicBezTo>
                    <a:pt x="5603" y="10409"/>
                    <a:pt x="5756" y="10683"/>
                    <a:pt x="5882" y="10968"/>
                  </a:cubicBezTo>
                  <a:cubicBezTo>
                    <a:pt x="6573" y="10959"/>
                    <a:pt x="7241" y="10979"/>
                    <a:pt x="7862" y="11031"/>
                  </a:cubicBezTo>
                  <a:cubicBezTo>
                    <a:pt x="13487" y="11492"/>
                    <a:pt x="14001" y="14929"/>
                    <a:pt x="12776" y="18928"/>
                  </a:cubicBezTo>
                  <a:cubicBezTo>
                    <a:pt x="15368" y="17699"/>
                    <a:pt x="18660" y="17443"/>
                    <a:pt x="21741" y="18041"/>
                  </a:cubicBezTo>
                  <a:cubicBezTo>
                    <a:pt x="26035" y="14958"/>
                    <a:pt x="30014" y="7035"/>
                    <a:pt x="17029" y="130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5"/>
            <p:cNvSpPr/>
            <p:nvPr/>
          </p:nvSpPr>
          <p:spPr>
            <a:xfrm>
              <a:off x="2495975" y="3401725"/>
              <a:ext cx="1745550" cy="1218375"/>
            </a:xfrm>
            <a:custGeom>
              <a:avLst/>
              <a:gdLst/>
              <a:ahLst/>
              <a:cxnLst/>
              <a:rect l="l" t="t" r="r" b="b"/>
              <a:pathLst>
                <a:path w="69822" h="48735" extrusionOk="0">
                  <a:moveTo>
                    <a:pt x="52977" y="28035"/>
                  </a:moveTo>
                  <a:cubicBezTo>
                    <a:pt x="53814" y="27859"/>
                    <a:pt x="54634" y="27725"/>
                    <a:pt x="55399" y="27629"/>
                  </a:cubicBezTo>
                  <a:cubicBezTo>
                    <a:pt x="56019" y="27548"/>
                    <a:pt x="56647" y="27522"/>
                    <a:pt x="57271" y="27548"/>
                  </a:cubicBezTo>
                  <a:cubicBezTo>
                    <a:pt x="59591" y="25387"/>
                    <a:pt x="63279" y="24250"/>
                    <a:pt x="66544" y="24602"/>
                  </a:cubicBezTo>
                  <a:cubicBezTo>
                    <a:pt x="68271" y="22358"/>
                    <a:pt x="69821" y="18079"/>
                    <a:pt x="65860" y="18288"/>
                  </a:cubicBezTo>
                  <a:cubicBezTo>
                    <a:pt x="62422" y="18473"/>
                    <a:pt x="57660" y="23341"/>
                    <a:pt x="55375" y="25674"/>
                  </a:cubicBezTo>
                  <a:cubicBezTo>
                    <a:pt x="52238" y="0"/>
                    <a:pt x="38377" y="11937"/>
                    <a:pt x="38213" y="21517"/>
                  </a:cubicBezTo>
                  <a:cubicBezTo>
                    <a:pt x="38377" y="10924"/>
                    <a:pt x="30449" y="13976"/>
                    <a:pt x="30140" y="18482"/>
                  </a:cubicBezTo>
                  <a:cubicBezTo>
                    <a:pt x="26161" y="13522"/>
                    <a:pt x="17662" y="12778"/>
                    <a:pt x="12824" y="17075"/>
                  </a:cubicBezTo>
                  <a:cubicBezTo>
                    <a:pt x="7980" y="21384"/>
                    <a:pt x="10167" y="25557"/>
                    <a:pt x="14237" y="28966"/>
                  </a:cubicBezTo>
                  <a:cubicBezTo>
                    <a:pt x="14237" y="28966"/>
                    <a:pt x="0" y="36146"/>
                    <a:pt x="18477" y="37702"/>
                  </a:cubicBezTo>
                  <a:cubicBezTo>
                    <a:pt x="9824" y="45969"/>
                    <a:pt x="15468" y="48735"/>
                    <a:pt x="23161" y="48398"/>
                  </a:cubicBezTo>
                  <a:cubicBezTo>
                    <a:pt x="21704" y="44093"/>
                    <a:pt x="21506" y="38461"/>
                    <a:pt x="22854" y="33480"/>
                  </a:cubicBezTo>
                  <a:cubicBezTo>
                    <a:pt x="20271" y="32895"/>
                    <a:pt x="18058" y="31414"/>
                    <a:pt x="17108" y="28925"/>
                  </a:cubicBezTo>
                  <a:cubicBezTo>
                    <a:pt x="15620" y="25024"/>
                    <a:pt x="17236" y="19782"/>
                    <a:pt x="21882" y="19195"/>
                  </a:cubicBezTo>
                  <a:cubicBezTo>
                    <a:pt x="25416" y="18747"/>
                    <a:pt x="28118" y="20906"/>
                    <a:pt x="29094" y="23850"/>
                  </a:cubicBezTo>
                  <a:cubicBezTo>
                    <a:pt x="29286" y="23719"/>
                    <a:pt x="29475" y="23591"/>
                    <a:pt x="29673" y="23472"/>
                  </a:cubicBezTo>
                  <a:cubicBezTo>
                    <a:pt x="33154" y="21367"/>
                    <a:pt x="37511" y="20925"/>
                    <a:pt x="40814" y="23559"/>
                  </a:cubicBezTo>
                  <a:cubicBezTo>
                    <a:pt x="41492" y="22069"/>
                    <a:pt x="42706" y="20862"/>
                    <a:pt x="44488" y="20317"/>
                  </a:cubicBezTo>
                  <a:cubicBezTo>
                    <a:pt x="48000" y="19245"/>
                    <a:pt x="51853" y="22419"/>
                    <a:pt x="52657" y="25683"/>
                  </a:cubicBezTo>
                  <a:cubicBezTo>
                    <a:pt x="52846" y="26455"/>
                    <a:pt x="52955" y="27242"/>
                    <a:pt x="52977" y="280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5"/>
            <p:cNvSpPr/>
            <p:nvPr/>
          </p:nvSpPr>
          <p:spPr>
            <a:xfrm>
              <a:off x="2698200" y="4059075"/>
              <a:ext cx="1968825" cy="1190325"/>
            </a:xfrm>
            <a:custGeom>
              <a:avLst/>
              <a:gdLst/>
              <a:ahLst/>
              <a:cxnLst/>
              <a:rect l="l" t="t" r="r" b="b"/>
              <a:pathLst>
                <a:path w="78753" h="47613" extrusionOk="0">
                  <a:moveTo>
                    <a:pt x="27166" y="1"/>
                  </a:moveTo>
                  <a:cubicBezTo>
                    <a:pt x="25618" y="1"/>
                    <a:pt x="23953" y="1170"/>
                    <a:pt x="22458" y="3901"/>
                  </a:cubicBezTo>
                  <a:cubicBezTo>
                    <a:pt x="20949" y="6655"/>
                    <a:pt x="19614" y="11008"/>
                    <a:pt x="18744" y="17357"/>
                  </a:cubicBezTo>
                  <a:cubicBezTo>
                    <a:pt x="16196" y="14752"/>
                    <a:pt x="12814" y="13446"/>
                    <a:pt x="10128" y="13446"/>
                  </a:cubicBezTo>
                  <a:cubicBezTo>
                    <a:pt x="5421" y="13446"/>
                    <a:pt x="2849" y="17457"/>
                    <a:pt x="10634" y="25520"/>
                  </a:cubicBezTo>
                  <a:cubicBezTo>
                    <a:pt x="1621" y="27065"/>
                    <a:pt x="0" y="38637"/>
                    <a:pt x="7493" y="38637"/>
                  </a:cubicBezTo>
                  <a:cubicBezTo>
                    <a:pt x="9392" y="38637"/>
                    <a:pt x="11876" y="37894"/>
                    <a:pt x="14974" y="36056"/>
                  </a:cubicBezTo>
                  <a:lnTo>
                    <a:pt x="14974" y="36056"/>
                  </a:lnTo>
                  <a:cubicBezTo>
                    <a:pt x="14046" y="44039"/>
                    <a:pt x="22714" y="47223"/>
                    <a:pt x="30618" y="47223"/>
                  </a:cubicBezTo>
                  <a:cubicBezTo>
                    <a:pt x="35545" y="47223"/>
                    <a:pt x="40176" y="45985"/>
                    <a:pt x="41998" y="43901"/>
                  </a:cubicBezTo>
                  <a:cubicBezTo>
                    <a:pt x="41990" y="43895"/>
                    <a:pt x="41983" y="43886"/>
                    <a:pt x="41974" y="43879"/>
                  </a:cubicBezTo>
                  <a:cubicBezTo>
                    <a:pt x="41982" y="43782"/>
                    <a:pt x="41990" y="43733"/>
                    <a:pt x="41999" y="43733"/>
                  </a:cubicBezTo>
                  <a:cubicBezTo>
                    <a:pt x="42008" y="43733"/>
                    <a:pt x="42017" y="43777"/>
                    <a:pt x="42029" y="43864"/>
                  </a:cubicBezTo>
                  <a:cubicBezTo>
                    <a:pt x="42020" y="43879"/>
                    <a:pt x="42007" y="43886"/>
                    <a:pt x="41998" y="43901"/>
                  </a:cubicBezTo>
                  <a:cubicBezTo>
                    <a:pt x="46800" y="46492"/>
                    <a:pt x="50907" y="47613"/>
                    <a:pt x="54180" y="47613"/>
                  </a:cubicBezTo>
                  <a:cubicBezTo>
                    <a:pt x="61018" y="47613"/>
                    <a:pt x="64219" y="42720"/>
                    <a:pt x="62519" y="36102"/>
                  </a:cubicBezTo>
                  <a:lnTo>
                    <a:pt x="62519" y="36102"/>
                  </a:lnTo>
                  <a:cubicBezTo>
                    <a:pt x="63352" y="36161"/>
                    <a:pt x="64132" y="36190"/>
                    <a:pt x="64861" y="36190"/>
                  </a:cubicBezTo>
                  <a:cubicBezTo>
                    <a:pt x="78753" y="36190"/>
                    <a:pt x="74077" y="25929"/>
                    <a:pt x="64277" y="25929"/>
                  </a:cubicBezTo>
                  <a:cubicBezTo>
                    <a:pt x="63104" y="25929"/>
                    <a:pt x="61859" y="26076"/>
                    <a:pt x="60562" y="26404"/>
                  </a:cubicBezTo>
                  <a:cubicBezTo>
                    <a:pt x="61695" y="22743"/>
                    <a:pt x="59927" y="20194"/>
                    <a:pt x="55848" y="20194"/>
                  </a:cubicBezTo>
                  <a:cubicBezTo>
                    <a:pt x="54636" y="20194"/>
                    <a:pt x="53219" y="20419"/>
                    <a:pt x="51613" y="20908"/>
                  </a:cubicBezTo>
                  <a:cubicBezTo>
                    <a:pt x="52776" y="19962"/>
                    <a:pt x="40420" y="11437"/>
                    <a:pt x="42335" y="10489"/>
                  </a:cubicBezTo>
                  <a:cubicBezTo>
                    <a:pt x="41734" y="8486"/>
                    <a:pt x="40335" y="7649"/>
                    <a:pt x="38757" y="7649"/>
                  </a:cubicBezTo>
                  <a:cubicBezTo>
                    <a:pt x="36518" y="7649"/>
                    <a:pt x="33919" y="9336"/>
                    <a:pt x="32734" y="11767"/>
                  </a:cubicBezTo>
                  <a:cubicBezTo>
                    <a:pt x="33131" y="5114"/>
                    <a:pt x="30404" y="1"/>
                    <a:pt x="27166" y="1"/>
                  </a:cubicBezTo>
                  <a:close/>
                </a:path>
              </a:pathLst>
            </a:custGeom>
            <a:solidFill>
              <a:srgbClr val="98C4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5"/>
            <p:cNvSpPr/>
            <p:nvPr/>
          </p:nvSpPr>
          <p:spPr>
            <a:xfrm>
              <a:off x="2658325" y="3945625"/>
              <a:ext cx="2068100" cy="1411025"/>
            </a:xfrm>
            <a:custGeom>
              <a:avLst/>
              <a:gdLst/>
              <a:ahLst/>
              <a:cxnLst/>
              <a:rect l="l" t="t" r="r" b="b"/>
              <a:pathLst>
                <a:path w="82724" h="56441" extrusionOk="0">
                  <a:moveTo>
                    <a:pt x="62157" y="30942"/>
                  </a:moveTo>
                  <a:cubicBezTo>
                    <a:pt x="74855" y="27720"/>
                    <a:pt x="82724" y="41968"/>
                    <a:pt x="64114" y="40640"/>
                  </a:cubicBezTo>
                  <a:cubicBezTo>
                    <a:pt x="66628" y="50426"/>
                    <a:pt x="58424" y="56440"/>
                    <a:pt x="43593" y="48439"/>
                  </a:cubicBezTo>
                  <a:cubicBezTo>
                    <a:pt x="43602" y="48424"/>
                    <a:pt x="43615" y="48417"/>
                    <a:pt x="43624" y="48402"/>
                  </a:cubicBezTo>
                  <a:cubicBezTo>
                    <a:pt x="43600" y="48222"/>
                    <a:pt x="43585" y="48228"/>
                    <a:pt x="43569" y="48417"/>
                  </a:cubicBezTo>
                  <a:cubicBezTo>
                    <a:pt x="43578" y="48424"/>
                    <a:pt x="43585" y="48433"/>
                    <a:pt x="43593" y="48439"/>
                  </a:cubicBezTo>
                  <a:cubicBezTo>
                    <a:pt x="38847" y="53866"/>
                    <a:pt x="15062" y="53553"/>
                    <a:pt x="16569" y="40594"/>
                  </a:cubicBezTo>
                  <a:cubicBezTo>
                    <a:pt x="1249" y="49685"/>
                    <a:pt x="931" y="31995"/>
                    <a:pt x="12229" y="30058"/>
                  </a:cubicBezTo>
                  <a:cubicBezTo>
                    <a:pt x="1" y="17394"/>
                    <a:pt x="13325" y="14724"/>
                    <a:pt x="20339" y="21895"/>
                  </a:cubicBezTo>
                  <a:cubicBezTo>
                    <a:pt x="21209" y="15546"/>
                    <a:pt x="22544" y="11193"/>
                    <a:pt x="24053" y="8439"/>
                  </a:cubicBezTo>
                  <a:cubicBezTo>
                    <a:pt x="28675" y="0"/>
                    <a:pt x="34916" y="6471"/>
                    <a:pt x="34329" y="16305"/>
                  </a:cubicBezTo>
                  <a:cubicBezTo>
                    <a:pt x="36349" y="12161"/>
                    <a:pt x="42476" y="10180"/>
                    <a:pt x="43930" y="15027"/>
                  </a:cubicBezTo>
                  <a:cubicBezTo>
                    <a:pt x="42015" y="15975"/>
                    <a:pt x="54371" y="24500"/>
                    <a:pt x="53208" y="25446"/>
                  </a:cubicBezTo>
                  <a:cubicBezTo>
                    <a:pt x="60214" y="23315"/>
                    <a:pt x="63627" y="26192"/>
                    <a:pt x="62157" y="309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5"/>
            <p:cNvSpPr/>
            <p:nvPr/>
          </p:nvSpPr>
          <p:spPr>
            <a:xfrm>
              <a:off x="3569425" y="4143800"/>
              <a:ext cx="1220675" cy="569100"/>
            </a:xfrm>
            <a:custGeom>
              <a:avLst/>
              <a:gdLst/>
              <a:ahLst/>
              <a:cxnLst/>
              <a:rect l="l" t="t" r="r" b="b"/>
              <a:pathLst>
                <a:path w="48827" h="22764" extrusionOk="0">
                  <a:moveTo>
                    <a:pt x="26225" y="1"/>
                  </a:moveTo>
                  <a:cubicBezTo>
                    <a:pt x="22514" y="1"/>
                    <a:pt x="17839" y="4067"/>
                    <a:pt x="16481" y="8380"/>
                  </a:cubicBezTo>
                  <a:cubicBezTo>
                    <a:pt x="14556" y="6560"/>
                    <a:pt x="10231" y="3182"/>
                    <a:pt x="6848" y="3182"/>
                  </a:cubicBezTo>
                  <a:cubicBezTo>
                    <a:pt x="6121" y="3182"/>
                    <a:pt x="5438" y="3338"/>
                    <a:pt x="4831" y="3699"/>
                  </a:cubicBezTo>
                  <a:cubicBezTo>
                    <a:pt x="0" y="6578"/>
                    <a:pt x="8032" y="11618"/>
                    <a:pt x="10587" y="12844"/>
                  </a:cubicBezTo>
                  <a:cubicBezTo>
                    <a:pt x="10063" y="12615"/>
                    <a:pt x="9504" y="12510"/>
                    <a:pt x="8937" y="12510"/>
                  </a:cubicBezTo>
                  <a:cubicBezTo>
                    <a:pt x="8121" y="12510"/>
                    <a:pt x="7290" y="12727"/>
                    <a:pt x="6523" y="13105"/>
                  </a:cubicBezTo>
                  <a:cubicBezTo>
                    <a:pt x="4449" y="14131"/>
                    <a:pt x="2864" y="16334"/>
                    <a:pt x="3416" y="18604"/>
                  </a:cubicBezTo>
                  <a:cubicBezTo>
                    <a:pt x="4033" y="21136"/>
                    <a:pt x="5942" y="22007"/>
                    <a:pt x="8254" y="22007"/>
                  </a:cubicBezTo>
                  <a:cubicBezTo>
                    <a:pt x="12007" y="22007"/>
                    <a:pt x="16820" y="19713"/>
                    <a:pt x="18888" y="18506"/>
                  </a:cubicBezTo>
                  <a:lnTo>
                    <a:pt x="18888" y="18506"/>
                  </a:lnTo>
                  <a:cubicBezTo>
                    <a:pt x="18612" y="19547"/>
                    <a:pt x="18914" y="20350"/>
                    <a:pt x="19538" y="20961"/>
                  </a:cubicBezTo>
                  <a:cubicBezTo>
                    <a:pt x="20871" y="22278"/>
                    <a:pt x="23670" y="22700"/>
                    <a:pt x="25222" y="22757"/>
                  </a:cubicBezTo>
                  <a:cubicBezTo>
                    <a:pt x="25355" y="22761"/>
                    <a:pt x="25486" y="22763"/>
                    <a:pt x="25615" y="22763"/>
                  </a:cubicBezTo>
                  <a:cubicBezTo>
                    <a:pt x="28818" y="22763"/>
                    <a:pt x="30630" y="21378"/>
                    <a:pt x="31443" y="18171"/>
                  </a:cubicBezTo>
                  <a:cubicBezTo>
                    <a:pt x="33742" y="20009"/>
                    <a:pt x="36942" y="21118"/>
                    <a:pt x="40069" y="21118"/>
                  </a:cubicBezTo>
                  <a:cubicBezTo>
                    <a:pt x="42294" y="21118"/>
                    <a:pt x="44482" y="20556"/>
                    <a:pt x="46280" y="19295"/>
                  </a:cubicBezTo>
                  <a:cubicBezTo>
                    <a:pt x="48315" y="17873"/>
                    <a:pt x="48826" y="16708"/>
                    <a:pt x="48452" y="15877"/>
                  </a:cubicBezTo>
                  <a:cubicBezTo>
                    <a:pt x="48047" y="14966"/>
                    <a:pt x="46566" y="14463"/>
                    <a:pt x="44875" y="14463"/>
                  </a:cubicBezTo>
                  <a:cubicBezTo>
                    <a:pt x="44141" y="14463"/>
                    <a:pt x="43368" y="14557"/>
                    <a:pt x="42626" y="14754"/>
                  </a:cubicBezTo>
                  <a:lnTo>
                    <a:pt x="42626" y="14754"/>
                  </a:lnTo>
                  <a:cubicBezTo>
                    <a:pt x="46756" y="13375"/>
                    <a:pt x="47136" y="7220"/>
                    <a:pt x="41496" y="7220"/>
                  </a:cubicBezTo>
                  <a:cubicBezTo>
                    <a:pt x="39112" y="7220"/>
                    <a:pt x="35653" y="8320"/>
                    <a:pt x="30947" y="11344"/>
                  </a:cubicBezTo>
                  <a:cubicBezTo>
                    <a:pt x="31874" y="2983"/>
                    <a:pt x="29403" y="1"/>
                    <a:pt x="26225" y="1"/>
                  </a:cubicBezTo>
                  <a:close/>
                </a:path>
              </a:pathLst>
            </a:custGeom>
            <a:solidFill>
              <a:srgbClr val="B8C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5"/>
            <p:cNvSpPr/>
            <p:nvPr/>
          </p:nvSpPr>
          <p:spPr>
            <a:xfrm>
              <a:off x="3569425" y="3974250"/>
              <a:ext cx="1220675" cy="800725"/>
            </a:xfrm>
            <a:custGeom>
              <a:avLst/>
              <a:gdLst/>
              <a:ahLst/>
              <a:cxnLst/>
              <a:rect l="l" t="t" r="r" b="b"/>
              <a:pathLst>
                <a:path w="48827" h="32029" extrusionOk="0">
                  <a:moveTo>
                    <a:pt x="48452" y="22659"/>
                  </a:moveTo>
                  <a:cubicBezTo>
                    <a:pt x="48826" y="23490"/>
                    <a:pt x="48315" y="24655"/>
                    <a:pt x="46280" y="26077"/>
                  </a:cubicBezTo>
                  <a:cubicBezTo>
                    <a:pt x="41955" y="29110"/>
                    <a:pt x="35378" y="28099"/>
                    <a:pt x="31443" y="24953"/>
                  </a:cubicBezTo>
                  <a:cubicBezTo>
                    <a:pt x="30597" y="28289"/>
                    <a:pt x="28670" y="29654"/>
                    <a:pt x="25222" y="29539"/>
                  </a:cubicBezTo>
                  <a:cubicBezTo>
                    <a:pt x="23670" y="29482"/>
                    <a:pt x="20871" y="29060"/>
                    <a:pt x="19538" y="27743"/>
                  </a:cubicBezTo>
                  <a:cubicBezTo>
                    <a:pt x="18914" y="27132"/>
                    <a:pt x="18612" y="26329"/>
                    <a:pt x="18888" y="25288"/>
                  </a:cubicBezTo>
                  <a:cubicBezTo>
                    <a:pt x="15546" y="27238"/>
                    <a:pt x="5034" y="32028"/>
                    <a:pt x="3416" y="25386"/>
                  </a:cubicBezTo>
                  <a:cubicBezTo>
                    <a:pt x="2864" y="23116"/>
                    <a:pt x="4449" y="20913"/>
                    <a:pt x="6523" y="19887"/>
                  </a:cubicBezTo>
                  <a:cubicBezTo>
                    <a:pt x="7823" y="19246"/>
                    <a:pt x="9310" y="19067"/>
                    <a:pt x="10587" y="19626"/>
                  </a:cubicBezTo>
                  <a:cubicBezTo>
                    <a:pt x="8032" y="18400"/>
                    <a:pt x="0" y="13360"/>
                    <a:pt x="4831" y="10481"/>
                  </a:cubicBezTo>
                  <a:cubicBezTo>
                    <a:pt x="8260" y="8439"/>
                    <a:pt x="14142" y="12951"/>
                    <a:pt x="16481" y="15162"/>
                  </a:cubicBezTo>
                  <a:cubicBezTo>
                    <a:pt x="19001" y="7154"/>
                    <a:pt x="32956" y="1"/>
                    <a:pt x="30947" y="18126"/>
                  </a:cubicBezTo>
                  <a:cubicBezTo>
                    <a:pt x="47117" y="7735"/>
                    <a:pt x="48567" y="20068"/>
                    <a:pt x="42249" y="21646"/>
                  </a:cubicBezTo>
                  <a:cubicBezTo>
                    <a:pt x="44786" y="20839"/>
                    <a:pt x="47841" y="21285"/>
                    <a:pt x="48452" y="2265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5"/>
            <p:cNvSpPr/>
            <p:nvPr/>
          </p:nvSpPr>
          <p:spPr>
            <a:xfrm>
              <a:off x="3080575" y="5022350"/>
              <a:ext cx="831150" cy="454100"/>
            </a:xfrm>
            <a:custGeom>
              <a:avLst/>
              <a:gdLst/>
              <a:ahLst/>
              <a:cxnLst/>
              <a:rect l="l" t="t" r="r" b="b"/>
              <a:pathLst>
                <a:path w="33246" h="18164" extrusionOk="0">
                  <a:moveTo>
                    <a:pt x="6021" y="0"/>
                  </a:moveTo>
                  <a:cubicBezTo>
                    <a:pt x="5620" y="0"/>
                    <a:pt x="5235" y="83"/>
                    <a:pt x="4876" y="267"/>
                  </a:cubicBezTo>
                  <a:cubicBezTo>
                    <a:pt x="1" y="2750"/>
                    <a:pt x="5913" y="10214"/>
                    <a:pt x="8450" y="12147"/>
                  </a:cubicBezTo>
                  <a:cubicBezTo>
                    <a:pt x="7611" y="11755"/>
                    <a:pt x="6514" y="11519"/>
                    <a:pt x="5450" y="11519"/>
                  </a:cubicBezTo>
                  <a:cubicBezTo>
                    <a:pt x="3132" y="11519"/>
                    <a:pt x="967" y="12638"/>
                    <a:pt x="1940" y="15702"/>
                  </a:cubicBezTo>
                  <a:cubicBezTo>
                    <a:pt x="2509" y="17495"/>
                    <a:pt x="3904" y="18164"/>
                    <a:pt x="5556" y="18164"/>
                  </a:cubicBezTo>
                  <a:cubicBezTo>
                    <a:pt x="8474" y="18164"/>
                    <a:pt x="12194" y="16077"/>
                    <a:pt x="13579" y="14404"/>
                  </a:cubicBezTo>
                  <a:lnTo>
                    <a:pt x="13579" y="14404"/>
                  </a:lnTo>
                  <a:cubicBezTo>
                    <a:pt x="12741" y="16459"/>
                    <a:pt x="15731" y="17958"/>
                    <a:pt x="18638" y="17958"/>
                  </a:cubicBezTo>
                  <a:cubicBezTo>
                    <a:pt x="20827" y="17958"/>
                    <a:pt x="22969" y="17108"/>
                    <a:pt x="23392" y="15007"/>
                  </a:cubicBezTo>
                  <a:cubicBezTo>
                    <a:pt x="24334" y="15380"/>
                    <a:pt x="25599" y="15611"/>
                    <a:pt x="26899" y="15611"/>
                  </a:cubicBezTo>
                  <a:cubicBezTo>
                    <a:pt x="29603" y="15611"/>
                    <a:pt x="32459" y="14612"/>
                    <a:pt x="32885" y="11815"/>
                  </a:cubicBezTo>
                  <a:cubicBezTo>
                    <a:pt x="33246" y="9446"/>
                    <a:pt x="31785" y="8722"/>
                    <a:pt x="29982" y="8722"/>
                  </a:cubicBezTo>
                  <a:cubicBezTo>
                    <a:pt x="28362" y="8722"/>
                    <a:pt x="26466" y="9307"/>
                    <a:pt x="25368" y="9810"/>
                  </a:cubicBezTo>
                  <a:cubicBezTo>
                    <a:pt x="27232" y="8273"/>
                    <a:pt x="31291" y="4735"/>
                    <a:pt x="27993" y="2496"/>
                  </a:cubicBezTo>
                  <a:cubicBezTo>
                    <a:pt x="27404" y="2095"/>
                    <a:pt x="26842" y="1923"/>
                    <a:pt x="26313" y="1923"/>
                  </a:cubicBezTo>
                  <a:cubicBezTo>
                    <a:pt x="24121" y="1923"/>
                    <a:pt x="22481" y="4866"/>
                    <a:pt x="21744" y="6696"/>
                  </a:cubicBezTo>
                  <a:cubicBezTo>
                    <a:pt x="21487" y="3364"/>
                    <a:pt x="19837" y="1626"/>
                    <a:pt x="18164" y="1626"/>
                  </a:cubicBezTo>
                  <a:cubicBezTo>
                    <a:pt x="16482" y="1626"/>
                    <a:pt x="14778" y="3384"/>
                    <a:pt x="14447" y="7049"/>
                  </a:cubicBezTo>
                  <a:cubicBezTo>
                    <a:pt x="13162" y="4889"/>
                    <a:pt x="9097" y="0"/>
                    <a:pt x="6021" y="0"/>
                  </a:cubicBezTo>
                  <a:close/>
                </a:path>
              </a:pathLst>
            </a:custGeom>
            <a:solidFill>
              <a:srgbClr val="B8C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5"/>
            <p:cNvSpPr/>
            <p:nvPr/>
          </p:nvSpPr>
          <p:spPr>
            <a:xfrm>
              <a:off x="3080575" y="4989275"/>
              <a:ext cx="839250" cy="549575"/>
            </a:xfrm>
            <a:custGeom>
              <a:avLst/>
              <a:gdLst/>
              <a:ahLst/>
              <a:cxnLst/>
              <a:rect l="l" t="t" r="r" b="b"/>
              <a:pathLst>
                <a:path w="33570" h="21983" extrusionOk="0">
                  <a:moveTo>
                    <a:pt x="14447" y="8372"/>
                  </a:moveTo>
                  <a:cubicBezTo>
                    <a:pt x="12994" y="5930"/>
                    <a:pt x="7989" y="1"/>
                    <a:pt x="4876" y="1590"/>
                  </a:cubicBezTo>
                  <a:cubicBezTo>
                    <a:pt x="1" y="4073"/>
                    <a:pt x="5913" y="11537"/>
                    <a:pt x="8450" y="13470"/>
                  </a:cubicBezTo>
                  <a:cubicBezTo>
                    <a:pt x="5784" y="12224"/>
                    <a:pt x="520" y="12553"/>
                    <a:pt x="1940" y="17025"/>
                  </a:cubicBezTo>
                  <a:cubicBezTo>
                    <a:pt x="3512" y="21983"/>
                    <a:pt x="11409" y="18347"/>
                    <a:pt x="13579" y="15727"/>
                  </a:cubicBezTo>
                  <a:cubicBezTo>
                    <a:pt x="12109" y="19330"/>
                    <a:pt x="22407" y="21222"/>
                    <a:pt x="23392" y="16330"/>
                  </a:cubicBezTo>
                  <a:cubicBezTo>
                    <a:pt x="26294" y="17480"/>
                    <a:pt x="32254" y="17280"/>
                    <a:pt x="32885" y="13138"/>
                  </a:cubicBezTo>
                  <a:cubicBezTo>
                    <a:pt x="33570" y="8641"/>
                    <a:pt x="27688" y="10070"/>
                    <a:pt x="25368" y="11133"/>
                  </a:cubicBezTo>
                  <a:cubicBezTo>
                    <a:pt x="27232" y="9596"/>
                    <a:pt x="31291" y="6058"/>
                    <a:pt x="27993" y="3819"/>
                  </a:cubicBezTo>
                  <a:cubicBezTo>
                    <a:pt x="24966" y="1760"/>
                    <a:pt x="22659" y="5747"/>
                    <a:pt x="21744" y="8019"/>
                  </a:cubicBezTo>
                  <a:cubicBezTo>
                    <a:pt x="21228" y="1336"/>
                    <a:pt x="15108" y="1064"/>
                    <a:pt x="14447" y="8372"/>
                  </a:cubicBezTo>
                  <a:close/>
                </a:path>
              </a:pathLst>
            </a:custGeom>
            <a:solidFill>
              <a:srgbClr val="5C463F">
                <a:alpha val="47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5"/>
            <p:cNvSpPr/>
            <p:nvPr/>
          </p:nvSpPr>
          <p:spPr>
            <a:xfrm>
              <a:off x="4086835" y="4745452"/>
              <a:ext cx="566800" cy="400500"/>
            </a:xfrm>
            <a:custGeom>
              <a:avLst/>
              <a:gdLst/>
              <a:ahLst/>
              <a:cxnLst/>
              <a:rect l="l" t="t" r="r" b="b"/>
              <a:pathLst>
                <a:path w="22672" h="16020" extrusionOk="0">
                  <a:moveTo>
                    <a:pt x="9899" y="0"/>
                  </a:moveTo>
                  <a:cubicBezTo>
                    <a:pt x="9574" y="0"/>
                    <a:pt x="9234" y="37"/>
                    <a:pt x="8878" y="115"/>
                  </a:cubicBezTo>
                  <a:cubicBezTo>
                    <a:pt x="3958" y="1198"/>
                    <a:pt x="7065" y="6680"/>
                    <a:pt x="9095" y="8908"/>
                  </a:cubicBezTo>
                  <a:cubicBezTo>
                    <a:pt x="8023" y="8064"/>
                    <a:pt x="6195" y="7431"/>
                    <a:pt x="4498" y="7431"/>
                  </a:cubicBezTo>
                  <a:cubicBezTo>
                    <a:pt x="2630" y="7431"/>
                    <a:pt x="920" y="8198"/>
                    <a:pt x="551" y="10295"/>
                  </a:cubicBezTo>
                  <a:cubicBezTo>
                    <a:pt x="0" y="13428"/>
                    <a:pt x="3066" y="14380"/>
                    <a:pt x="6122" y="14380"/>
                  </a:cubicBezTo>
                  <a:cubicBezTo>
                    <a:pt x="8003" y="14380"/>
                    <a:pt x="9881" y="14019"/>
                    <a:pt x="10909" y="13585"/>
                  </a:cubicBezTo>
                  <a:cubicBezTo>
                    <a:pt x="11227" y="15478"/>
                    <a:pt x="12709" y="16020"/>
                    <a:pt x="14237" y="16020"/>
                  </a:cubicBezTo>
                  <a:cubicBezTo>
                    <a:pt x="15521" y="16020"/>
                    <a:pt x="16838" y="15637"/>
                    <a:pt x="17521" y="15351"/>
                  </a:cubicBezTo>
                  <a:cubicBezTo>
                    <a:pt x="19690" y="14440"/>
                    <a:pt x="20001" y="11804"/>
                    <a:pt x="17770" y="11804"/>
                  </a:cubicBezTo>
                  <a:cubicBezTo>
                    <a:pt x="17487" y="11804"/>
                    <a:pt x="17164" y="11846"/>
                    <a:pt x="16799" y="11939"/>
                  </a:cubicBezTo>
                  <a:cubicBezTo>
                    <a:pt x="18825" y="10863"/>
                    <a:pt x="21813" y="9498"/>
                    <a:pt x="22409" y="7012"/>
                  </a:cubicBezTo>
                  <a:cubicBezTo>
                    <a:pt x="22672" y="5908"/>
                    <a:pt x="22467" y="4236"/>
                    <a:pt x="21504" y="3470"/>
                  </a:cubicBezTo>
                  <a:cubicBezTo>
                    <a:pt x="21140" y="3182"/>
                    <a:pt x="20740" y="3057"/>
                    <a:pt x="20321" y="3057"/>
                  </a:cubicBezTo>
                  <a:cubicBezTo>
                    <a:pt x="18265" y="3057"/>
                    <a:pt x="15735" y="6048"/>
                    <a:pt x="14538" y="7315"/>
                  </a:cubicBezTo>
                  <a:cubicBezTo>
                    <a:pt x="15099" y="4273"/>
                    <a:pt x="13395" y="0"/>
                    <a:pt x="98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5"/>
            <p:cNvSpPr/>
            <p:nvPr/>
          </p:nvSpPr>
          <p:spPr>
            <a:xfrm>
              <a:off x="3923175" y="3322900"/>
              <a:ext cx="602900" cy="413175"/>
            </a:xfrm>
            <a:custGeom>
              <a:avLst/>
              <a:gdLst/>
              <a:ahLst/>
              <a:cxnLst/>
              <a:rect l="l" t="t" r="r" b="b"/>
              <a:pathLst>
                <a:path w="24116" h="16527" extrusionOk="0">
                  <a:moveTo>
                    <a:pt x="16060" y="1"/>
                  </a:moveTo>
                  <a:cubicBezTo>
                    <a:pt x="12645" y="1"/>
                    <a:pt x="11329" y="4000"/>
                    <a:pt x="10350" y="6706"/>
                  </a:cubicBezTo>
                  <a:cubicBezTo>
                    <a:pt x="10872" y="4836"/>
                    <a:pt x="9171" y="3470"/>
                    <a:pt x="7027" y="3470"/>
                  </a:cubicBezTo>
                  <a:cubicBezTo>
                    <a:pt x="6106" y="3470"/>
                    <a:pt x="5103" y="3722"/>
                    <a:pt x="4160" y="4295"/>
                  </a:cubicBezTo>
                  <a:cubicBezTo>
                    <a:pt x="922" y="6260"/>
                    <a:pt x="4451" y="8800"/>
                    <a:pt x="6171" y="10502"/>
                  </a:cubicBezTo>
                  <a:cubicBezTo>
                    <a:pt x="5692" y="10339"/>
                    <a:pt x="5108" y="10254"/>
                    <a:pt x="4503" y="10254"/>
                  </a:cubicBezTo>
                  <a:cubicBezTo>
                    <a:pt x="2378" y="10254"/>
                    <a:pt x="1" y="11307"/>
                    <a:pt x="1042" y="13748"/>
                  </a:cubicBezTo>
                  <a:cubicBezTo>
                    <a:pt x="1678" y="15243"/>
                    <a:pt x="2910" y="15795"/>
                    <a:pt x="4319" y="15795"/>
                  </a:cubicBezTo>
                  <a:cubicBezTo>
                    <a:pt x="6828" y="15795"/>
                    <a:pt x="9901" y="14044"/>
                    <a:pt x="11176" y="12750"/>
                  </a:cubicBezTo>
                  <a:lnTo>
                    <a:pt x="11176" y="12750"/>
                  </a:lnTo>
                  <a:cubicBezTo>
                    <a:pt x="11118" y="15422"/>
                    <a:pt x="13506" y="16526"/>
                    <a:pt x="16095" y="16526"/>
                  </a:cubicBezTo>
                  <a:cubicBezTo>
                    <a:pt x="18406" y="16526"/>
                    <a:pt x="20876" y="15646"/>
                    <a:pt x="21909" y="14214"/>
                  </a:cubicBezTo>
                  <a:cubicBezTo>
                    <a:pt x="24115" y="11152"/>
                    <a:pt x="20638" y="9209"/>
                    <a:pt x="17727" y="9209"/>
                  </a:cubicBezTo>
                  <a:cubicBezTo>
                    <a:pt x="17319" y="9209"/>
                    <a:pt x="16922" y="9247"/>
                    <a:pt x="16553" y="9325"/>
                  </a:cubicBezTo>
                  <a:lnTo>
                    <a:pt x="16553" y="9325"/>
                  </a:lnTo>
                  <a:cubicBezTo>
                    <a:pt x="18560" y="8642"/>
                    <a:pt x="21048" y="5763"/>
                    <a:pt x="20876" y="3731"/>
                  </a:cubicBezTo>
                  <a:cubicBezTo>
                    <a:pt x="20715" y="1816"/>
                    <a:pt x="18080" y="109"/>
                    <a:pt x="16332" y="9"/>
                  </a:cubicBezTo>
                  <a:cubicBezTo>
                    <a:pt x="16240" y="4"/>
                    <a:pt x="16149" y="1"/>
                    <a:pt x="16060" y="1"/>
                  </a:cubicBezTo>
                  <a:close/>
                </a:path>
              </a:pathLst>
            </a:custGeom>
            <a:solidFill>
              <a:srgbClr val="85B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5"/>
            <p:cNvSpPr/>
            <p:nvPr/>
          </p:nvSpPr>
          <p:spPr>
            <a:xfrm>
              <a:off x="3915775" y="3317675"/>
              <a:ext cx="621075" cy="452875"/>
            </a:xfrm>
            <a:custGeom>
              <a:avLst/>
              <a:gdLst/>
              <a:ahLst/>
              <a:cxnLst/>
              <a:rect l="l" t="t" r="r" b="b"/>
              <a:pathLst>
                <a:path w="24843" h="18115" extrusionOk="0">
                  <a:moveTo>
                    <a:pt x="10646" y="6915"/>
                  </a:moveTo>
                  <a:cubicBezTo>
                    <a:pt x="11392" y="4243"/>
                    <a:pt x="7596" y="2599"/>
                    <a:pt x="4456" y="4504"/>
                  </a:cubicBezTo>
                  <a:cubicBezTo>
                    <a:pt x="1218" y="6469"/>
                    <a:pt x="4747" y="9009"/>
                    <a:pt x="6467" y="10711"/>
                  </a:cubicBezTo>
                  <a:cubicBezTo>
                    <a:pt x="4304" y="9976"/>
                    <a:pt x="1" y="10822"/>
                    <a:pt x="1338" y="13957"/>
                  </a:cubicBezTo>
                  <a:cubicBezTo>
                    <a:pt x="3108" y="18115"/>
                    <a:pt x="9481" y="14979"/>
                    <a:pt x="11472" y="12959"/>
                  </a:cubicBezTo>
                  <a:cubicBezTo>
                    <a:pt x="11361" y="18015"/>
                    <a:pt x="20015" y="17460"/>
                    <a:pt x="22205" y="14423"/>
                  </a:cubicBezTo>
                  <a:cubicBezTo>
                    <a:pt x="24842" y="10763"/>
                    <a:pt x="19361" y="8702"/>
                    <a:pt x="16430" y="9646"/>
                  </a:cubicBezTo>
                  <a:cubicBezTo>
                    <a:pt x="18489" y="9265"/>
                    <a:pt x="21357" y="6117"/>
                    <a:pt x="21172" y="3940"/>
                  </a:cubicBezTo>
                  <a:cubicBezTo>
                    <a:pt x="21011" y="2025"/>
                    <a:pt x="18376" y="318"/>
                    <a:pt x="16628" y="218"/>
                  </a:cubicBezTo>
                  <a:cubicBezTo>
                    <a:pt x="13010" y="1"/>
                    <a:pt x="11651" y="4138"/>
                    <a:pt x="10646" y="69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5"/>
            <p:cNvSpPr/>
            <p:nvPr/>
          </p:nvSpPr>
          <p:spPr>
            <a:xfrm>
              <a:off x="2939450" y="4463250"/>
              <a:ext cx="548300" cy="354925"/>
            </a:xfrm>
            <a:custGeom>
              <a:avLst/>
              <a:gdLst/>
              <a:ahLst/>
              <a:cxnLst/>
              <a:rect l="l" t="t" r="r" b="b"/>
              <a:pathLst>
                <a:path w="21932" h="14197" extrusionOk="0">
                  <a:moveTo>
                    <a:pt x="12670" y="1"/>
                  </a:moveTo>
                  <a:cubicBezTo>
                    <a:pt x="9742" y="1"/>
                    <a:pt x="7354" y="2471"/>
                    <a:pt x="7031" y="5558"/>
                  </a:cubicBezTo>
                  <a:cubicBezTo>
                    <a:pt x="5705" y="4169"/>
                    <a:pt x="4153" y="3213"/>
                    <a:pt x="2903" y="3213"/>
                  </a:cubicBezTo>
                  <a:cubicBezTo>
                    <a:pt x="2015" y="3213"/>
                    <a:pt x="1280" y="3696"/>
                    <a:pt x="888" y="4852"/>
                  </a:cubicBezTo>
                  <a:cubicBezTo>
                    <a:pt x="0" y="7472"/>
                    <a:pt x="3253" y="11494"/>
                    <a:pt x="6085" y="11494"/>
                  </a:cubicBezTo>
                  <a:cubicBezTo>
                    <a:pt x="6289" y="11494"/>
                    <a:pt x="6491" y="11473"/>
                    <a:pt x="6689" y="11429"/>
                  </a:cubicBezTo>
                  <a:lnTo>
                    <a:pt x="6689" y="11429"/>
                  </a:lnTo>
                  <a:cubicBezTo>
                    <a:pt x="6021" y="13151"/>
                    <a:pt x="7804" y="14197"/>
                    <a:pt x="9782" y="14197"/>
                  </a:cubicBezTo>
                  <a:cubicBezTo>
                    <a:pt x="11541" y="14197"/>
                    <a:pt x="13455" y="13369"/>
                    <a:pt x="13930" y="11453"/>
                  </a:cubicBezTo>
                  <a:cubicBezTo>
                    <a:pt x="14937" y="12096"/>
                    <a:pt x="16871" y="12742"/>
                    <a:pt x="18551" y="12742"/>
                  </a:cubicBezTo>
                  <a:cubicBezTo>
                    <a:pt x="20394" y="12742"/>
                    <a:pt x="21931" y="11965"/>
                    <a:pt x="21605" y="9553"/>
                  </a:cubicBezTo>
                  <a:cubicBezTo>
                    <a:pt x="21388" y="7947"/>
                    <a:pt x="20148" y="7334"/>
                    <a:pt x="18787" y="7334"/>
                  </a:cubicBezTo>
                  <a:cubicBezTo>
                    <a:pt x="17628" y="7334"/>
                    <a:pt x="16381" y="7779"/>
                    <a:pt x="15602" y="8435"/>
                  </a:cubicBezTo>
                  <a:cubicBezTo>
                    <a:pt x="18274" y="5819"/>
                    <a:pt x="19231" y="2582"/>
                    <a:pt x="15215" y="618"/>
                  </a:cubicBezTo>
                  <a:cubicBezTo>
                    <a:pt x="14347" y="193"/>
                    <a:pt x="13487" y="1"/>
                    <a:pt x="126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5"/>
            <p:cNvSpPr/>
            <p:nvPr/>
          </p:nvSpPr>
          <p:spPr>
            <a:xfrm>
              <a:off x="2948277" y="4436220"/>
              <a:ext cx="557350" cy="421300"/>
            </a:xfrm>
            <a:custGeom>
              <a:avLst/>
              <a:gdLst/>
              <a:ahLst/>
              <a:cxnLst/>
              <a:rect l="l" t="t" r="r" b="b"/>
              <a:pathLst>
                <a:path w="22294" h="16852" extrusionOk="0">
                  <a:moveTo>
                    <a:pt x="7095" y="6888"/>
                  </a:moveTo>
                  <a:cubicBezTo>
                    <a:pt x="4827" y="4512"/>
                    <a:pt x="1894" y="3401"/>
                    <a:pt x="952" y="6182"/>
                  </a:cubicBezTo>
                  <a:cubicBezTo>
                    <a:pt x="0" y="8991"/>
                    <a:pt x="3807" y="13411"/>
                    <a:pt x="6753" y="12759"/>
                  </a:cubicBezTo>
                  <a:cubicBezTo>
                    <a:pt x="5490" y="16014"/>
                    <a:pt x="12985" y="16851"/>
                    <a:pt x="13994" y="12783"/>
                  </a:cubicBezTo>
                  <a:cubicBezTo>
                    <a:pt x="16105" y="14131"/>
                    <a:pt x="22293" y="15494"/>
                    <a:pt x="21669" y="10883"/>
                  </a:cubicBezTo>
                  <a:cubicBezTo>
                    <a:pt x="21267" y="7910"/>
                    <a:pt x="17360" y="8339"/>
                    <a:pt x="15666" y="9765"/>
                  </a:cubicBezTo>
                  <a:cubicBezTo>
                    <a:pt x="18338" y="7149"/>
                    <a:pt x="19295" y="3912"/>
                    <a:pt x="15279" y="1948"/>
                  </a:cubicBezTo>
                  <a:cubicBezTo>
                    <a:pt x="11300" y="0"/>
                    <a:pt x="7508" y="2940"/>
                    <a:pt x="7095" y="6888"/>
                  </a:cubicBezTo>
                  <a:close/>
                </a:path>
              </a:pathLst>
            </a:custGeom>
            <a:solidFill>
              <a:srgbClr val="5C463F">
                <a:alpha val="47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5"/>
            <p:cNvSpPr/>
            <p:nvPr/>
          </p:nvSpPr>
          <p:spPr>
            <a:xfrm>
              <a:off x="3852175" y="4073400"/>
              <a:ext cx="424125" cy="606400"/>
            </a:xfrm>
            <a:custGeom>
              <a:avLst/>
              <a:gdLst/>
              <a:ahLst/>
              <a:cxnLst/>
              <a:rect l="l" t="t" r="r" b="b"/>
              <a:pathLst>
                <a:path w="16965" h="24256" extrusionOk="0">
                  <a:moveTo>
                    <a:pt x="1532" y="1"/>
                  </a:moveTo>
                  <a:cubicBezTo>
                    <a:pt x="1001" y="1095"/>
                    <a:pt x="460" y="2314"/>
                    <a:pt x="1" y="3554"/>
                  </a:cubicBezTo>
                  <a:cubicBezTo>
                    <a:pt x="9239" y="6535"/>
                    <a:pt x="14023" y="16323"/>
                    <a:pt x="11916" y="23749"/>
                  </a:cubicBezTo>
                  <a:cubicBezTo>
                    <a:pt x="11868" y="23916"/>
                    <a:pt x="11807" y="24086"/>
                    <a:pt x="11749" y="24255"/>
                  </a:cubicBezTo>
                  <a:cubicBezTo>
                    <a:pt x="13310" y="24016"/>
                    <a:pt x="14756" y="23331"/>
                    <a:pt x="15986" y="22331"/>
                  </a:cubicBezTo>
                  <a:cubicBezTo>
                    <a:pt x="16965" y="13755"/>
                    <a:pt x="11449" y="3686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5"/>
            <p:cNvSpPr/>
            <p:nvPr/>
          </p:nvSpPr>
          <p:spPr>
            <a:xfrm>
              <a:off x="3488925" y="4856975"/>
              <a:ext cx="479000" cy="165425"/>
            </a:xfrm>
            <a:custGeom>
              <a:avLst/>
              <a:gdLst/>
              <a:ahLst/>
              <a:cxnLst/>
              <a:rect l="l" t="t" r="r" b="b"/>
              <a:pathLst>
                <a:path w="19160" h="6617" extrusionOk="0">
                  <a:moveTo>
                    <a:pt x="657" y="0"/>
                  </a:moveTo>
                  <a:cubicBezTo>
                    <a:pt x="198" y="868"/>
                    <a:pt x="0" y="1781"/>
                    <a:pt x="570" y="2729"/>
                  </a:cubicBezTo>
                  <a:cubicBezTo>
                    <a:pt x="1235" y="3838"/>
                    <a:pt x="2472" y="4582"/>
                    <a:pt x="3640" y="5053"/>
                  </a:cubicBezTo>
                  <a:cubicBezTo>
                    <a:pt x="4974" y="5594"/>
                    <a:pt x="7259" y="6616"/>
                    <a:pt x="10688" y="6616"/>
                  </a:cubicBezTo>
                  <a:cubicBezTo>
                    <a:pt x="12913" y="6616"/>
                    <a:pt x="15620" y="6186"/>
                    <a:pt x="18862" y="4914"/>
                  </a:cubicBezTo>
                  <a:cubicBezTo>
                    <a:pt x="19160" y="3614"/>
                    <a:pt x="19140" y="2203"/>
                    <a:pt x="18856" y="837"/>
                  </a:cubicBezTo>
                  <a:cubicBezTo>
                    <a:pt x="16213" y="2284"/>
                    <a:pt x="13138" y="3190"/>
                    <a:pt x="10004" y="3190"/>
                  </a:cubicBezTo>
                  <a:cubicBezTo>
                    <a:pt x="6819" y="3190"/>
                    <a:pt x="3573" y="2254"/>
                    <a:pt x="6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5"/>
            <p:cNvSpPr/>
            <p:nvPr/>
          </p:nvSpPr>
          <p:spPr>
            <a:xfrm>
              <a:off x="3268125" y="4073400"/>
              <a:ext cx="343925" cy="598450"/>
            </a:xfrm>
            <a:custGeom>
              <a:avLst/>
              <a:gdLst/>
              <a:ahLst/>
              <a:cxnLst/>
              <a:rect l="l" t="t" r="r" b="b"/>
              <a:pathLst>
                <a:path w="13757" h="23938" extrusionOk="0">
                  <a:moveTo>
                    <a:pt x="10535" y="1"/>
                  </a:moveTo>
                  <a:cubicBezTo>
                    <a:pt x="3485" y="3830"/>
                    <a:pt x="0" y="14623"/>
                    <a:pt x="1029" y="23394"/>
                  </a:cubicBezTo>
                  <a:cubicBezTo>
                    <a:pt x="1705" y="23692"/>
                    <a:pt x="2370" y="23883"/>
                    <a:pt x="2914" y="23925"/>
                  </a:cubicBezTo>
                  <a:cubicBezTo>
                    <a:pt x="3027" y="23933"/>
                    <a:pt x="3140" y="23937"/>
                    <a:pt x="3250" y="23937"/>
                  </a:cubicBezTo>
                  <a:cubicBezTo>
                    <a:pt x="3941" y="23937"/>
                    <a:pt x="4563" y="23775"/>
                    <a:pt x="5114" y="23479"/>
                  </a:cubicBezTo>
                  <a:cubicBezTo>
                    <a:pt x="3838" y="15847"/>
                    <a:pt x="7069" y="5824"/>
                    <a:pt x="13757" y="3273"/>
                  </a:cubicBezTo>
                  <a:cubicBezTo>
                    <a:pt x="12852" y="2082"/>
                    <a:pt x="11750" y="1001"/>
                    <a:pt x="105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5"/>
            <p:cNvSpPr/>
            <p:nvPr/>
          </p:nvSpPr>
          <p:spPr>
            <a:xfrm>
              <a:off x="3237500" y="3952875"/>
              <a:ext cx="1061725" cy="1029575"/>
            </a:xfrm>
            <a:custGeom>
              <a:avLst/>
              <a:gdLst/>
              <a:ahLst/>
              <a:cxnLst/>
              <a:rect l="l" t="t" r="r" b="b"/>
              <a:pathLst>
                <a:path w="42469" h="41183" extrusionOk="0">
                  <a:moveTo>
                    <a:pt x="20344" y="19628"/>
                  </a:moveTo>
                  <a:cubicBezTo>
                    <a:pt x="20609" y="19628"/>
                    <a:pt x="20868" y="19686"/>
                    <a:pt x="21113" y="19814"/>
                  </a:cubicBezTo>
                  <a:cubicBezTo>
                    <a:pt x="23705" y="21162"/>
                    <a:pt x="24166" y="24625"/>
                    <a:pt x="22714" y="26056"/>
                  </a:cubicBezTo>
                  <a:cubicBezTo>
                    <a:pt x="22084" y="26675"/>
                    <a:pt x="20708" y="27160"/>
                    <a:pt x="19368" y="27160"/>
                  </a:cubicBezTo>
                  <a:cubicBezTo>
                    <a:pt x="18008" y="27160"/>
                    <a:pt x="16684" y="26660"/>
                    <a:pt x="16215" y="25293"/>
                  </a:cubicBezTo>
                  <a:cubicBezTo>
                    <a:pt x="15589" y="23473"/>
                    <a:pt x="18187" y="19628"/>
                    <a:pt x="20344" y="19628"/>
                  </a:cubicBezTo>
                  <a:close/>
                  <a:moveTo>
                    <a:pt x="24999" y="0"/>
                  </a:moveTo>
                  <a:cubicBezTo>
                    <a:pt x="22468" y="0"/>
                    <a:pt x="20152" y="7670"/>
                    <a:pt x="20152" y="7670"/>
                  </a:cubicBezTo>
                  <a:cubicBezTo>
                    <a:pt x="18586" y="3874"/>
                    <a:pt x="16698" y="2964"/>
                    <a:pt x="15247" y="2964"/>
                  </a:cubicBezTo>
                  <a:cubicBezTo>
                    <a:pt x="13910" y="2964"/>
                    <a:pt x="12945" y="3737"/>
                    <a:pt x="12945" y="3737"/>
                  </a:cubicBezTo>
                  <a:cubicBezTo>
                    <a:pt x="19539" y="9107"/>
                    <a:pt x="18789" y="15498"/>
                    <a:pt x="18308" y="17615"/>
                  </a:cubicBezTo>
                  <a:cubicBezTo>
                    <a:pt x="15360" y="19277"/>
                    <a:pt x="12610" y="23025"/>
                    <a:pt x="13036" y="25399"/>
                  </a:cubicBezTo>
                  <a:cubicBezTo>
                    <a:pt x="13092" y="25702"/>
                    <a:pt x="13177" y="25999"/>
                    <a:pt x="13290" y="26287"/>
                  </a:cubicBezTo>
                  <a:cubicBezTo>
                    <a:pt x="12082" y="27217"/>
                    <a:pt x="8134" y="30038"/>
                    <a:pt x="4662" y="30038"/>
                  </a:cubicBezTo>
                  <a:cubicBezTo>
                    <a:pt x="2811" y="30038"/>
                    <a:pt x="1095" y="29236"/>
                    <a:pt x="1" y="26919"/>
                  </a:cubicBezTo>
                  <a:lnTo>
                    <a:pt x="1" y="26919"/>
                  </a:lnTo>
                  <a:cubicBezTo>
                    <a:pt x="1" y="26920"/>
                    <a:pt x="179" y="33012"/>
                    <a:pt x="5054" y="33140"/>
                  </a:cubicBezTo>
                  <a:cubicBezTo>
                    <a:pt x="5054" y="33140"/>
                    <a:pt x="3555" y="40541"/>
                    <a:pt x="7435" y="40541"/>
                  </a:cubicBezTo>
                  <a:cubicBezTo>
                    <a:pt x="8172" y="40541"/>
                    <a:pt x="9102" y="40274"/>
                    <a:pt x="10274" y="39639"/>
                  </a:cubicBezTo>
                  <a:cubicBezTo>
                    <a:pt x="10274" y="39639"/>
                    <a:pt x="2230" y="37184"/>
                    <a:pt x="14925" y="28298"/>
                  </a:cubicBezTo>
                  <a:cubicBezTo>
                    <a:pt x="16184" y="29168"/>
                    <a:pt x="17879" y="29534"/>
                    <a:pt x="19506" y="29534"/>
                  </a:cubicBezTo>
                  <a:cubicBezTo>
                    <a:pt x="21267" y="29534"/>
                    <a:pt x="22949" y="29105"/>
                    <a:pt x="23909" y="28426"/>
                  </a:cubicBezTo>
                  <a:cubicBezTo>
                    <a:pt x="26682" y="30602"/>
                    <a:pt x="34137" y="37058"/>
                    <a:pt x="30813" y="41183"/>
                  </a:cubicBezTo>
                  <a:cubicBezTo>
                    <a:pt x="30813" y="41183"/>
                    <a:pt x="39069" y="38541"/>
                    <a:pt x="33307" y="34399"/>
                  </a:cubicBezTo>
                  <a:lnTo>
                    <a:pt x="33307" y="34399"/>
                  </a:lnTo>
                  <a:cubicBezTo>
                    <a:pt x="33307" y="34399"/>
                    <a:pt x="33763" y="34433"/>
                    <a:pt x="34447" y="34433"/>
                  </a:cubicBezTo>
                  <a:cubicBezTo>
                    <a:pt x="36940" y="34433"/>
                    <a:pt x="42468" y="33974"/>
                    <a:pt x="40073" y="29713"/>
                  </a:cubicBezTo>
                  <a:lnTo>
                    <a:pt x="40073" y="29713"/>
                  </a:lnTo>
                  <a:cubicBezTo>
                    <a:pt x="40073" y="29713"/>
                    <a:pt x="38879" y="30907"/>
                    <a:pt x="36268" y="30907"/>
                  </a:cubicBezTo>
                  <a:cubicBezTo>
                    <a:pt x="33907" y="30907"/>
                    <a:pt x="30389" y="29932"/>
                    <a:pt x="25547" y="26219"/>
                  </a:cubicBezTo>
                  <a:cubicBezTo>
                    <a:pt x="26590" y="23512"/>
                    <a:pt x="25892" y="19559"/>
                    <a:pt x="22840" y="17326"/>
                  </a:cubicBezTo>
                  <a:cubicBezTo>
                    <a:pt x="22570" y="17128"/>
                    <a:pt x="22266" y="16983"/>
                    <a:pt x="21944" y="16894"/>
                  </a:cubicBezTo>
                  <a:cubicBezTo>
                    <a:pt x="20789" y="4217"/>
                    <a:pt x="27219" y="2345"/>
                    <a:pt x="27219" y="2345"/>
                  </a:cubicBezTo>
                  <a:cubicBezTo>
                    <a:pt x="26495" y="655"/>
                    <a:pt x="25738" y="0"/>
                    <a:pt x="249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5"/>
            <p:cNvSpPr/>
            <p:nvPr/>
          </p:nvSpPr>
          <p:spPr>
            <a:xfrm>
              <a:off x="3535775" y="4716450"/>
              <a:ext cx="379425" cy="139275"/>
            </a:xfrm>
            <a:custGeom>
              <a:avLst/>
              <a:gdLst/>
              <a:ahLst/>
              <a:cxnLst/>
              <a:rect l="l" t="t" r="r" b="b"/>
              <a:pathLst>
                <a:path w="15177" h="5571" extrusionOk="0">
                  <a:moveTo>
                    <a:pt x="2016" y="1"/>
                  </a:moveTo>
                  <a:cubicBezTo>
                    <a:pt x="1294" y="564"/>
                    <a:pt x="620" y="1186"/>
                    <a:pt x="0" y="1862"/>
                  </a:cubicBezTo>
                  <a:cubicBezTo>
                    <a:pt x="2667" y="4355"/>
                    <a:pt x="5600" y="5571"/>
                    <a:pt x="8436" y="5571"/>
                  </a:cubicBezTo>
                  <a:cubicBezTo>
                    <a:pt x="10824" y="5571"/>
                    <a:pt x="13143" y="4710"/>
                    <a:pt x="15177" y="3025"/>
                  </a:cubicBezTo>
                  <a:cubicBezTo>
                    <a:pt x="14655" y="2310"/>
                    <a:pt x="14083" y="1634"/>
                    <a:pt x="13468" y="999"/>
                  </a:cubicBezTo>
                  <a:cubicBezTo>
                    <a:pt x="11945" y="2179"/>
                    <a:pt x="10230" y="2781"/>
                    <a:pt x="8468" y="2781"/>
                  </a:cubicBezTo>
                  <a:cubicBezTo>
                    <a:pt x="6301" y="2781"/>
                    <a:pt x="4062" y="1870"/>
                    <a:pt x="20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5"/>
            <p:cNvSpPr/>
            <p:nvPr/>
          </p:nvSpPr>
          <p:spPr>
            <a:xfrm>
              <a:off x="3414125" y="4223000"/>
              <a:ext cx="258425" cy="425475"/>
            </a:xfrm>
            <a:custGeom>
              <a:avLst/>
              <a:gdLst/>
              <a:ahLst/>
              <a:cxnLst/>
              <a:rect l="l" t="t" r="r" b="b"/>
              <a:pathLst>
                <a:path w="10337" h="17019" extrusionOk="0">
                  <a:moveTo>
                    <a:pt x="9917" y="1"/>
                  </a:moveTo>
                  <a:cubicBezTo>
                    <a:pt x="2512" y="1546"/>
                    <a:pt x="0" y="10644"/>
                    <a:pt x="2016" y="17019"/>
                  </a:cubicBezTo>
                  <a:cubicBezTo>
                    <a:pt x="2851" y="16647"/>
                    <a:pt x="3642" y="16138"/>
                    <a:pt x="4394" y="15549"/>
                  </a:cubicBezTo>
                  <a:cubicBezTo>
                    <a:pt x="3140" y="10737"/>
                    <a:pt x="5036" y="4286"/>
                    <a:pt x="10317" y="2905"/>
                  </a:cubicBezTo>
                  <a:cubicBezTo>
                    <a:pt x="10337" y="1903"/>
                    <a:pt x="10215" y="929"/>
                    <a:pt x="99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5"/>
            <p:cNvSpPr/>
            <p:nvPr/>
          </p:nvSpPr>
          <p:spPr>
            <a:xfrm>
              <a:off x="3817450" y="4230450"/>
              <a:ext cx="283775" cy="428750"/>
            </a:xfrm>
            <a:custGeom>
              <a:avLst/>
              <a:gdLst/>
              <a:ahLst/>
              <a:cxnLst/>
              <a:rect l="l" t="t" r="r" b="b"/>
              <a:pathLst>
                <a:path w="11351" h="17150" extrusionOk="0">
                  <a:moveTo>
                    <a:pt x="244" y="0"/>
                  </a:moveTo>
                  <a:cubicBezTo>
                    <a:pt x="92" y="933"/>
                    <a:pt x="20" y="1903"/>
                    <a:pt x="0" y="2890"/>
                  </a:cubicBezTo>
                  <a:cubicBezTo>
                    <a:pt x="5219" y="4688"/>
                    <a:pt x="8124" y="10524"/>
                    <a:pt x="5680" y="15955"/>
                  </a:cubicBezTo>
                  <a:cubicBezTo>
                    <a:pt x="6417" y="16401"/>
                    <a:pt x="7182" y="16799"/>
                    <a:pt x="7971" y="17149"/>
                  </a:cubicBezTo>
                  <a:cubicBezTo>
                    <a:pt x="11350" y="9937"/>
                    <a:pt x="7339" y="2105"/>
                    <a:pt x="2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5"/>
            <p:cNvSpPr/>
            <p:nvPr/>
          </p:nvSpPr>
          <p:spPr>
            <a:xfrm>
              <a:off x="4083071" y="4728000"/>
              <a:ext cx="575275" cy="446850"/>
            </a:xfrm>
            <a:custGeom>
              <a:avLst/>
              <a:gdLst/>
              <a:ahLst/>
              <a:cxnLst/>
              <a:rect l="l" t="t" r="r" b="b"/>
              <a:pathLst>
                <a:path w="23011" h="17874" extrusionOk="0">
                  <a:moveTo>
                    <a:pt x="14877" y="8120"/>
                  </a:moveTo>
                  <a:cubicBezTo>
                    <a:pt x="15490" y="4795"/>
                    <a:pt x="13398" y="1"/>
                    <a:pt x="9217" y="920"/>
                  </a:cubicBezTo>
                  <a:cubicBezTo>
                    <a:pt x="4297" y="2003"/>
                    <a:pt x="7404" y="7485"/>
                    <a:pt x="9434" y="9713"/>
                  </a:cubicBezTo>
                  <a:cubicBezTo>
                    <a:pt x="7182" y="7939"/>
                    <a:pt x="1594" y="7098"/>
                    <a:pt x="890" y="11100"/>
                  </a:cubicBezTo>
                  <a:cubicBezTo>
                    <a:pt x="0" y="16162"/>
                    <a:pt x="8550" y="15530"/>
                    <a:pt x="11248" y="14390"/>
                  </a:cubicBezTo>
                  <a:cubicBezTo>
                    <a:pt x="11833" y="17873"/>
                    <a:pt x="16364" y="16782"/>
                    <a:pt x="17860" y="16156"/>
                  </a:cubicBezTo>
                  <a:cubicBezTo>
                    <a:pt x="20304" y="15129"/>
                    <a:pt x="20389" y="11914"/>
                    <a:pt x="17138" y="12744"/>
                  </a:cubicBezTo>
                  <a:cubicBezTo>
                    <a:pt x="19164" y="11668"/>
                    <a:pt x="22152" y="10303"/>
                    <a:pt x="22748" y="7817"/>
                  </a:cubicBezTo>
                  <a:cubicBezTo>
                    <a:pt x="23011" y="6713"/>
                    <a:pt x="22806" y="5041"/>
                    <a:pt x="21843" y="4275"/>
                  </a:cubicBezTo>
                  <a:cubicBezTo>
                    <a:pt x="19691" y="2571"/>
                    <a:pt x="16318" y="6595"/>
                    <a:pt x="14877" y="8120"/>
                  </a:cubicBezTo>
                  <a:close/>
                </a:path>
              </a:pathLst>
            </a:custGeom>
            <a:solidFill>
              <a:srgbClr val="5C463F">
                <a:alpha val="47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56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NATURAL DISASTERS</a:t>
            </a:r>
            <a:endParaRPr/>
          </a:p>
        </p:txBody>
      </p:sp>
      <p:sp>
        <p:nvSpPr>
          <p:cNvPr id="1441" name="Google Shape;1441;p56"/>
          <p:cNvSpPr txBox="1">
            <a:spLocks noGrp="1"/>
          </p:cNvSpPr>
          <p:nvPr>
            <p:ph type="title"/>
          </p:nvPr>
        </p:nvSpPr>
        <p:spPr>
          <a:xfrm>
            <a:off x="924423" y="2925525"/>
            <a:ext cx="221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Positional Encoding</a:t>
            </a:r>
            <a:endParaRPr dirty="0"/>
          </a:p>
        </p:txBody>
      </p:sp>
      <p:sp>
        <p:nvSpPr>
          <p:cNvPr id="1442" name="Google Shape;1442;p56"/>
          <p:cNvSpPr txBox="1">
            <a:spLocks noGrp="1"/>
          </p:cNvSpPr>
          <p:nvPr>
            <p:ph type="subTitle" idx="1"/>
          </p:nvPr>
        </p:nvSpPr>
        <p:spPr>
          <a:xfrm>
            <a:off x="924423" y="3658474"/>
            <a:ext cx="22125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Introduces position-aware information into the model to preserve the sequence's temporal order.</a:t>
            </a:r>
            <a:endParaRPr dirty="0"/>
          </a:p>
        </p:txBody>
      </p:sp>
      <p:sp>
        <p:nvSpPr>
          <p:cNvPr id="1443" name="Google Shape;1443;p56"/>
          <p:cNvSpPr txBox="1">
            <a:spLocks noGrp="1"/>
          </p:cNvSpPr>
          <p:nvPr>
            <p:ph type="title" idx="2"/>
          </p:nvPr>
        </p:nvSpPr>
        <p:spPr>
          <a:xfrm>
            <a:off x="3465750" y="2925525"/>
            <a:ext cx="221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Self-Attention Mechanism</a:t>
            </a:r>
            <a:endParaRPr dirty="0"/>
          </a:p>
        </p:txBody>
      </p:sp>
      <p:sp>
        <p:nvSpPr>
          <p:cNvPr id="1444" name="Google Shape;1444;p56"/>
          <p:cNvSpPr txBox="1">
            <a:spLocks noGrp="1"/>
          </p:cNvSpPr>
          <p:nvPr>
            <p:ph type="subTitle" idx="3"/>
          </p:nvPr>
        </p:nvSpPr>
        <p:spPr>
          <a:xfrm>
            <a:off x="3465750" y="3658474"/>
            <a:ext cx="22125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Helps the model focus on relevant parts of the sequence when making predictions.</a:t>
            </a:r>
            <a:endParaRPr dirty="0"/>
          </a:p>
        </p:txBody>
      </p:sp>
      <p:sp>
        <p:nvSpPr>
          <p:cNvPr id="1445" name="Google Shape;1445;p56"/>
          <p:cNvSpPr txBox="1">
            <a:spLocks noGrp="1"/>
          </p:cNvSpPr>
          <p:nvPr>
            <p:ph type="title" idx="4"/>
          </p:nvPr>
        </p:nvSpPr>
        <p:spPr>
          <a:xfrm>
            <a:off x="6007077" y="2925525"/>
            <a:ext cx="22125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Global Average Pooling</a:t>
            </a:r>
            <a:endParaRPr dirty="0"/>
          </a:p>
        </p:txBody>
      </p:sp>
      <p:sp>
        <p:nvSpPr>
          <p:cNvPr id="1446" name="Google Shape;1446;p56"/>
          <p:cNvSpPr txBox="1">
            <a:spLocks noGrp="1"/>
          </p:cNvSpPr>
          <p:nvPr>
            <p:ph type="subTitle" idx="5"/>
          </p:nvPr>
        </p:nvSpPr>
        <p:spPr>
          <a:xfrm>
            <a:off x="6007077" y="3658474"/>
            <a:ext cx="2212500" cy="75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</a:t>
            </a:r>
            <a:r>
              <a:rPr lang="en-US" dirty="0"/>
              <a:t>educes the output to a fixed-size vector, summarizing the sequence's information.</a:t>
            </a:r>
            <a:endParaRPr dirty="0"/>
          </a:p>
        </p:txBody>
      </p:sp>
      <p:sp>
        <p:nvSpPr>
          <p:cNvPr id="1447" name="Google Shape;1447;p56"/>
          <p:cNvSpPr/>
          <p:nvPr/>
        </p:nvSpPr>
        <p:spPr>
          <a:xfrm>
            <a:off x="1443263" y="1802000"/>
            <a:ext cx="1174821" cy="99314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56"/>
          <p:cNvSpPr/>
          <p:nvPr/>
        </p:nvSpPr>
        <p:spPr>
          <a:xfrm>
            <a:off x="3984588" y="1768975"/>
            <a:ext cx="1174821" cy="99314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56"/>
          <p:cNvSpPr/>
          <p:nvPr/>
        </p:nvSpPr>
        <p:spPr>
          <a:xfrm>
            <a:off x="6525916" y="1802000"/>
            <a:ext cx="1174821" cy="99314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0" name="Google Shape;1450;p56"/>
          <p:cNvGrpSpPr/>
          <p:nvPr/>
        </p:nvGrpSpPr>
        <p:grpSpPr>
          <a:xfrm>
            <a:off x="6789298" y="2008241"/>
            <a:ext cx="533762" cy="514586"/>
            <a:chOff x="4665428" y="2751819"/>
            <a:chExt cx="424767" cy="409506"/>
          </a:xfrm>
        </p:grpSpPr>
        <p:sp>
          <p:nvSpPr>
            <p:cNvPr id="1451" name="Google Shape;1451;p56"/>
            <p:cNvSpPr/>
            <p:nvPr/>
          </p:nvSpPr>
          <p:spPr>
            <a:xfrm>
              <a:off x="4760201" y="2763467"/>
              <a:ext cx="231230" cy="78757"/>
            </a:xfrm>
            <a:custGeom>
              <a:avLst/>
              <a:gdLst/>
              <a:ahLst/>
              <a:cxnLst/>
              <a:rect l="l" t="t" r="r" b="b"/>
              <a:pathLst>
                <a:path w="8576" h="2921" extrusionOk="0">
                  <a:moveTo>
                    <a:pt x="3052" y="0"/>
                  </a:moveTo>
                  <a:cubicBezTo>
                    <a:pt x="2997" y="0"/>
                    <a:pt x="2943" y="2"/>
                    <a:pt x="2888" y="7"/>
                  </a:cubicBezTo>
                  <a:cubicBezTo>
                    <a:pt x="2076" y="79"/>
                    <a:pt x="1402" y="662"/>
                    <a:pt x="1215" y="1455"/>
                  </a:cubicBezTo>
                  <a:lnTo>
                    <a:pt x="745" y="1455"/>
                  </a:lnTo>
                  <a:cubicBezTo>
                    <a:pt x="741" y="1455"/>
                    <a:pt x="738" y="1455"/>
                    <a:pt x="734" y="1455"/>
                  </a:cubicBezTo>
                  <a:cubicBezTo>
                    <a:pt x="329" y="1455"/>
                    <a:pt x="0" y="1781"/>
                    <a:pt x="0" y="2187"/>
                  </a:cubicBezTo>
                  <a:cubicBezTo>
                    <a:pt x="0" y="2593"/>
                    <a:pt x="329" y="2920"/>
                    <a:pt x="734" y="2920"/>
                  </a:cubicBezTo>
                  <a:cubicBezTo>
                    <a:pt x="738" y="2920"/>
                    <a:pt x="741" y="2920"/>
                    <a:pt x="745" y="2920"/>
                  </a:cubicBezTo>
                  <a:lnTo>
                    <a:pt x="8576" y="2920"/>
                  </a:lnTo>
                  <a:lnTo>
                    <a:pt x="8576" y="1455"/>
                  </a:lnTo>
                  <a:lnTo>
                    <a:pt x="6354" y="1455"/>
                  </a:lnTo>
                  <a:cubicBezTo>
                    <a:pt x="6315" y="1090"/>
                    <a:pt x="6044" y="792"/>
                    <a:pt x="5685" y="722"/>
                  </a:cubicBezTo>
                  <a:cubicBezTo>
                    <a:pt x="5631" y="711"/>
                    <a:pt x="5576" y="706"/>
                    <a:pt x="5521" y="706"/>
                  </a:cubicBezTo>
                  <a:cubicBezTo>
                    <a:pt x="5220" y="706"/>
                    <a:pt x="4935" y="870"/>
                    <a:pt x="4787" y="1142"/>
                  </a:cubicBezTo>
                  <a:cubicBezTo>
                    <a:pt x="4487" y="445"/>
                    <a:pt x="3801" y="0"/>
                    <a:pt x="30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6"/>
            <p:cNvSpPr/>
            <p:nvPr/>
          </p:nvSpPr>
          <p:spPr>
            <a:xfrm>
              <a:off x="4665428" y="3039778"/>
              <a:ext cx="424767" cy="118554"/>
            </a:xfrm>
            <a:custGeom>
              <a:avLst/>
              <a:gdLst/>
              <a:ahLst/>
              <a:cxnLst/>
              <a:rect l="l" t="t" r="r" b="b"/>
              <a:pathLst>
                <a:path w="15754" h="4397" extrusionOk="0">
                  <a:moveTo>
                    <a:pt x="159" y="0"/>
                  </a:moveTo>
                  <a:cubicBezTo>
                    <a:pt x="72" y="0"/>
                    <a:pt x="0" y="70"/>
                    <a:pt x="0" y="159"/>
                  </a:cubicBezTo>
                  <a:lnTo>
                    <a:pt x="0" y="4238"/>
                  </a:lnTo>
                  <a:cubicBezTo>
                    <a:pt x="0" y="4324"/>
                    <a:pt x="72" y="4396"/>
                    <a:pt x="159" y="4396"/>
                  </a:cubicBezTo>
                  <a:lnTo>
                    <a:pt x="15595" y="4396"/>
                  </a:lnTo>
                  <a:cubicBezTo>
                    <a:pt x="15682" y="4396"/>
                    <a:pt x="15754" y="4324"/>
                    <a:pt x="15754" y="4238"/>
                  </a:cubicBezTo>
                  <a:lnTo>
                    <a:pt x="15754" y="159"/>
                  </a:lnTo>
                  <a:cubicBezTo>
                    <a:pt x="15754" y="70"/>
                    <a:pt x="15684" y="0"/>
                    <a:pt x="155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6"/>
            <p:cNvSpPr/>
            <p:nvPr/>
          </p:nvSpPr>
          <p:spPr>
            <a:xfrm>
              <a:off x="4665428" y="3138542"/>
              <a:ext cx="424767" cy="22783"/>
            </a:xfrm>
            <a:custGeom>
              <a:avLst/>
              <a:gdLst/>
              <a:ahLst/>
              <a:cxnLst/>
              <a:rect l="l" t="t" r="r" b="b"/>
              <a:pathLst>
                <a:path w="15754" h="845" extrusionOk="0">
                  <a:moveTo>
                    <a:pt x="0" y="0"/>
                  </a:moveTo>
                  <a:lnTo>
                    <a:pt x="0" y="754"/>
                  </a:lnTo>
                  <a:cubicBezTo>
                    <a:pt x="0" y="802"/>
                    <a:pt x="21" y="845"/>
                    <a:pt x="55" y="845"/>
                  </a:cubicBezTo>
                  <a:cubicBezTo>
                    <a:pt x="83" y="845"/>
                    <a:pt x="119" y="815"/>
                    <a:pt x="159" y="733"/>
                  </a:cubicBezTo>
                  <a:lnTo>
                    <a:pt x="15595" y="733"/>
                  </a:lnTo>
                  <a:cubicBezTo>
                    <a:pt x="15636" y="815"/>
                    <a:pt x="15672" y="845"/>
                    <a:pt x="15700" y="845"/>
                  </a:cubicBezTo>
                  <a:cubicBezTo>
                    <a:pt x="15733" y="845"/>
                    <a:pt x="15754" y="802"/>
                    <a:pt x="15754" y="754"/>
                  </a:cubicBezTo>
                  <a:lnTo>
                    <a:pt x="157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6"/>
            <p:cNvSpPr/>
            <p:nvPr/>
          </p:nvSpPr>
          <p:spPr>
            <a:xfrm>
              <a:off x="4714850" y="2935541"/>
              <a:ext cx="197554" cy="163231"/>
            </a:xfrm>
            <a:custGeom>
              <a:avLst/>
              <a:gdLst/>
              <a:ahLst/>
              <a:cxnLst/>
              <a:rect l="l" t="t" r="r" b="b"/>
              <a:pathLst>
                <a:path w="7327" h="6054" extrusionOk="0">
                  <a:moveTo>
                    <a:pt x="3665" y="0"/>
                  </a:moveTo>
                  <a:cubicBezTo>
                    <a:pt x="3614" y="0"/>
                    <a:pt x="3562" y="11"/>
                    <a:pt x="3514" y="34"/>
                  </a:cubicBezTo>
                  <a:lnTo>
                    <a:pt x="0" y="1677"/>
                  </a:lnTo>
                  <a:lnTo>
                    <a:pt x="0" y="5962"/>
                  </a:lnTo>
                  <a:cubicBezTo>
                    <a:pt x="232" y="6012"/>
                    <a:pt x="465" y="6054"/>
                    <a:pt x="598" y="6054"/>
                  </a:cubicBezTo>
                  <a:cubicBezTo>
                    <a:pt x="927" y="6054"/>
                    <a:pt x="1536" y="5793"/>
                    <a:pt x="1875" y="5793"/>
                  </a:cubicBezTo>
                  <a:cubicBezTo>
                    <a:pt x="1882" y="5793"/>
                    <a:pt x="1888" y="5793"/>
                    <a:pt x="1895" y="5793"/>
                  </a:cubicBezTo>
                  <a:cubicBezTo>
                    <a:pt x="2073" y="5799"/>
                    <a:pt x="2331" y="5873"/>
                    <a:pt x="2586" y="5938"/>
                  </a:cubicBezTo>
                  <a:cubicBezTo>
                    <a:pt x="2811" y="5998"/>
                    <a:pt x="3033" y="6054"/>
                    <a:pt x="3190" y="6054"/>
                  </a:cubicBezTo>
                  <a:cubicBezTo>
                    <a:pt x="3526" y="6054"/>
                    <a:pt x="4150" y="5804"/>
                    <a:pt x="4486" y="5793"/>
                  </a:cubicBezTo>
                  <a:cubicBezTo>
                    <a:pt x="4571" y="5793"/>
                    <a:pt x="4656" y="5802"/>
                    <a:pt x="4740" y="5820"/>
                  </a:cubicBezTo>
                  <a:cubicBezTo>
                    <a:pt x="5080" y="5888"/>
                    <a:pt x="5519" y="6054"/>
                    <a:pt x="5782" y="6054"/>
                  </a:cubicBezTo>
                  <a:cubicBezTo>
                    <a:pt x="6117" y="6054"/>
                    <a:pt x="6742" y="5793"/>
                    <a:pt x="7079" y="5793"/>
                  </a:cubicBezTo>
                  <a:cubicBezTo>
                    <a:pt x="7161" y="5796"/>
                    <a:pt x="7245" y="5807"/>
                    <a:pt x="7327" y="5825"/>
                  </a:cubicBezTo>
                  <a:lnTo>
                    <a:pt x="7327" y="1677"/>
                  </a:lnTo>
                  <a:lnTo>
                    <a:pt x="3815" y="34"/>
                  </a:lnTo>
                  <a:cubicBezTo>
                    <a:pt x="3768" y="11"/>
                    <a:pt x="3716" y="0"/>
                    <a:pt x="36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6"/>
            <p:cNvSpPr/>
            <p:nvPr/>
          </p:nvSpPr>
          <p:spPr>
            <a:xfrm>
              <a:off x="4714796" y="2936377"/>
              <a:ext cx="197608" cy="66597"/>
            </a:xfrm>
            <a:custGeom>
              <a:avLst/>
              <a:gdLst/>
              <a:ahLst/>
              <a:cxnLst/>
              <a:rect l="l" t="t" r="r" b="b"/>
              <a:pathLst>
                <a:path w="7329" h="2470" extrusionOk="0">
                  <a:moveTo>
                    <a:pt x="3665" y="1"/>
                  </a:moveTo>
                  <a:cubicBezTo>
                    <a:pt x="3613" y="1"/>
                    <a:pt x="3560" y="12"/>
                    <a:pt x="3512" y="34"/>
                  </a:cubicBezTo>
                  <a:lnTo>
                    <a:pt x="1" y="1676"/>
                  </a:lnTo>
                  <a:lnTo>
                    <a:pt x="1" y="2470"/>
                  </a:lnTo>
                  <a:lnTo>
                    <a:pt x="3515" y="827"/>
                  </a:lnTo>
                  <a:cubicBezTo>
                    <a:pt x="3562" y="804"/>
                    <a:pt x="3614" y="793"/>
                    <a:pt x="3665" y="793"/>
                  </a:cubicBezTo>
                  <a:cubicBezTo>
                    <a:pt x="3716" y="793"/>
                    <a:pt x="3767" y="804"/>
                    <a:pt x="3815" y="827"/>
                  </a:cubicBezTo>
                  <a:lnTo>
                    <a:pt x="7329" y="2470"/>
                  </a:lnTo>
                  <a:lnTo>
                    <a:pt x="7329" y="1676"/>
                  </a:lnTo>
                  <a:lnTo>
                    <a:pt x="3818" y="34"/>
                  </a:lnTo>
                  <a:cubicBezTo>
                    <a:pt x="3770" y="12"/>
                    <a:pt x="3717" y="1"/>
                    <a:pt x="3665" y="1"/>
                  </a:cubicBezTo>
                  <a:close/>
                </a:path>
              </a:pathLst>
            </a:custGeom>
            <a:solidFill>
              <a:srgbClr val="5C463F">
                <a:alpha val="43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6"/>
            <p:cNvSpPr/>
            <p:nvPr/>
          </p:nvSpPr>
          <p:spPr>
            <a:xfrm>
              <a:off x="4783955" y="2995830"/>
              <a:ext cx="59291" cy="103428"/>
            </a:xfrm>
            <a:custGeom>
              <a:avLst/>
              <a:gdLst/>
              <a:ahLst/>
              <a:cxnLst/>
              <a:rect l="l" t="t" r="r" b="b"/>
              <a:pathLst>
                <a:path w="2199" h="3836" extrusionOk="0">
                  <a:moveTo>
                    <a:pt x="1100" y="1"/>
                  </a:moveTo>
                  <a:cubicBezTo>
                    <a:pt x="979" y="1"/>
                    <a:pt x="855" y="20"/>
                    <a:pt x="728" y="62"/>
                  </a:cubicBezTo>
                  <a:cubicBezTo>
                    <a:pt x="284" y="207"/>
                    <a:pt x="0" y="646"/>
                    <a:pt x="0" y="1114"/>
                  </a:cubicBezTo>
                  <a:lnTo>
                    <a:pt x="0" y="3719"/>
                  </a:lnTo>
                  <a:cubicBezTo>
                    <a:pt x="230" y="3780"/>
                    <a:pt x="456" y="3836"/>
                    <a:pt x="616" y="3836"/>
                  </a:cubicBezTo>
                  <a:cubicBezTo>
                    <a:pt x="959" y="3836"/>
                    <a:pt x="1597" y="3583"/>
                    <a:pt x="1939" y="3571"/>
                  </a:cubicBezTo>
                  <a:cubicBezTo>
                    <a:pt x="2026" y="3571"/>
                    <a:pt x="2113" y="3580"/>
                    <a:pt x="2198" y="3599"/>
                  </a:cubicBezTo>
                  <a:lnTo>
                    <a:pt x="2198" y="1099"/>
                  </a:lnTo>
                  <a:cubicBezTo>
                    <a:pt x="2198" y="493"/>
                    <a:pt x="1706" y="1"/>
                    <a:pt x="1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6"/>
            <p:cNvSpPr/>
            <p:nvPr/>
          </p:nvSpPr>
          <p:spPr>
            <a:xfrm>
              <a:off x="4690341" y="3084051"/>
              <a:ext cx="288310" cy="19764"/>
            </a:xfrm>
            <a:custGeom>
              <a:avLst/>
              <a:gdLst/>
              <a:ahLst/>
              <a:cxnLst/>
              <a:rect l="l" t="t" r="r" b="b"/>
              <a:pathLst>
                <a:path w="10693" h="733" extrusionOk="0">
                  <a:moveTo>
                    <a:pt x="2795" y="1"/>
                  </a:moveTo>
                  <a:cubicBezTo>
                    <a:pt x="2593" y="1"/>
                    <a:pt x="2350" y="67"/>
                    <a:pt x="2094" y="139"/>
                  </a:cubicBezTo>
                  <a:cubicBezTo>
                    <a:pt x="1883" y="197"/>
                    <a:pt x="1666" y="257"/>
                    <a:pt x="1539" y="257"/>
                  </a:cubicBezTo>
                  <a:cubicBezTo>
                    <a:pt x="1483" y="257"/>
                    <a:pt x="1341" y="247"/>
                    <a:pt x="999" y="173"/>
                  </a:cubicBezTo>
                  <a:cubicBezTo>
                    <a:pt x="666" y="102"/>
                    <a:pt x="329" y="10"/>
                    <a:pt x="326" y="10"/>
                  </a:cubicBezTo>
                  <a:cubicBezTo>
                    <a:pt x="305" y="5"/>
                    <a:pt x="284" y="2"/>
                    <a:pt x="264" y="2"/>
                  </a:cubicBezTo>
                  <a:cubicBezTo>
                    <a:pt x="159" y="2"/>
                    <a:pt x="63" y="72"/>
                    <a:pt x="35" y="178"/>
                  </a:cubicBezTo>
                  <a:cubicBezTo>
                    <a:pt x="0" y="305"/>
                    <a:pt x="75" y="435"/>
                    <a:pt x="202" y="469"/>
                  </a:cubicBezTo>
                  <a:cubicBezTo>
                    <a:pt x="217" y="472"/>
                    <a:pt x="553" y="562"/>
                    <a:pt x="900" y="637"/>
                  </a:cubicBezTo>
                  <a:cubicBezTo>
                    <a:pt x="1198" y="700"/>
                    <a:pt x="1407" y="731"/>
                    <a:pt x="1539" y="731"/>
                  </a:cubicBezTo>
                  <a:cubicBezTo>
                    <a:pt x="1730" y="731"/>
                    <a:pt x="1968" y="665"/>
                    <a:pt x="2219" y="596"/>
                  </a:cubicBezTo>
                  <a:cubicBezTo>
                    <a:pt x="2427" y="539"/>
                    <a:pt x="2662" y="475"/>
                    <a:pt x="2796" y="475"/>
                  </a:cubicBezTo>
                  <a:cubicBezTo>
                    <a:pt x="2799" y="475"/>
                    <a:pt x="2802" y="475"/>
                    <a:pt x="2805" y="475"/>
                  </a:cubicBezTo>
                  <a:cubicBezTo>
                    <a:pt x="2938" y="480"/>
                    <a:pt x="3157" y="538"/>
                    <a:pt x="3367" y="593"/>
                  </a:cubicBezTo>
                  <a:lnTo>
                    <a:pt x="3432" y="611"/>
                  </a:lnTo>
                  <a:cubicBezTo>
                    <a:pt x="3673" y="674"/>
                    <a:pt x="3904" y="731"/>
                    <a:pt x="4087" y="731"/>
                  </a:cubicBezTo>
                  <a:cubicBezTo>
                    <a:pt x="4287" y="731"/>
                    <a:pt x="4540" y="664"/>
                    <a:pt x="4807" y="593"/>
                  </a:cubicBezTo>
                  <a:cubicBezTo>
                    <a:pt x="5018" y="538"/>
                    <a:pt x="5235" y="480"/>
                    <a:pt x="5368" y="475"/>
                  </a:cubicBezTo>
                  <a:cubicBezTo>
                    <a:pt x="5434" y="477"/>
                    <a:pt x="5500" y="484"/>
                    <a:pt x="5564" y="498"/>
                  </a:cubicBezTo>
                  <a:cubicBezTo>
                    <a:pt x="5682" y="522"/>
                    <a:pt x="5821" y="559"/>
                    <a:pt x="5956" y="596"/>
                  </a:cubicBezTo>
                  <a:cubicBezTo>
                    <a:pt x="6205" y="665"/>
                    <a:pt x="6442" y="731"/>
                    <a:pt x="6635" y="731"/>
                  </a:cubicBezTo>
                  <a:cubicBezTo>
                    <a:pt x="6830" y="731"/>
                    <a:pt x="7076" y="665"/>
                    <a:pt x="7333" y="595"/>
                  </a:cubicBezTo>
                  <a:cubicBezTo>
                    <a:pt x="7551" y="537"/>
                    <a:pt x="7775" y="475"/>
                    <a:pt x="7909" y="475"/>
                  </a:cubicBezTo>
                  <a:cubicBezTo>
                    <a:pt x="7974" y="478"/>
                    <a:pt x="8040" y="487"/>
                    <a:pt x="8106" y="501"/>
                  </a:cubicBezTo>
                  <a:cubicBezTo>
                    <a:pt x="8220" y="523"/>
                    <a:pt x="8353" y="559"/>
                    <a:pt x="8481" y="595"/>
                  </a:cubicBezTo>
                  <a:cubicBezTo>
                    <a:pt x="8741" y="665"/>
                    <a:pt x="8985" y="731"/>
                    <a:pt x="9182" y="731"/>
                  </a:cubicBezTo>
                  <a:lnTo>
                    <a:pt x="9181" y="733"/>
                  </a:lnTo>
                  <a:cubicBezTo>
                    <a:pt x="9378" y="733"/>
                    <a:pt x="9622" y="667"/>
                    <a:pt x="9881" y="596"/>
                  </a:cubicBezTo>
                  <a:cubicBezTo>
                    <a:pt x="10098" y="538"/>
                    <a:pt x="10322" y="477"/>
                    <a:pt x="10455" y="477"/>
                  </a:cubicBezTo>
                  <a:cubicBezTo>
                    <a:pt x="10586" y="477"/>
                    <a:pt x="10693" y="371"/>
                    <a:pt x="10693" y="239"/>
                  </a:cubicBezTo>
                  <a:cubicBezTo>
                    <a:pt x="10693" y="109"/>
                    <a:pt x="10586" y="1"/>
                    <a:pt x="10455" y="1"/>
                  </a:cubicBezTo>
                  <a:cubicBezTo>
                    <a:pt x="10259" y="1"/>
                    <a:pt x="10015" y="67"/>
                    <a:pt x="9757" y="137"/>
                  </a:cubicBezTo>
                  <a:cubicBezTo>
                    <a:pt x="9540" y="196"/>
                    <a:pt x="9316" y="257"/>
                    <a:pt x="9181" y="257"/>
                  </a:cubicBezTo>
                  <a:cubicBezTo>
                    <a:pt x="9048" y="257"/>
                    <a:pt x="8822" y="196"/>
                    <a:pt x="8604" y="137"/>
                  </a:cubicBezTo>
                  <a:cubicBezTo>
                    <a:pt x="8468" y="100"/>
                    <a:pt x="8327" y="63"/>
                    <a:pt x="8199" y="36"/>
                  </a:cubicBezTo>
                  <a:cubicBezTo>
                    <a:pt x="8103" y="15"/>
                    <a:pt x="8006" y="4"/>
                    <a:pt x="7907" y="1"/>
                  </a:cubicBezTo>
                  <a:cubicBezTo>
                    <a:pt x="7711" y="1"/>
                    <a:pt x="7466" y="67"/>
                    <a:pt x="7209" y="137"/>
                  </a:cubicBezTo>
                  <a:cubicBezTo>
                    <a:pt x="6990" y="196"/>
                    <a:pt x="6766" y="257"/>
                    <a:pt x="6633" y="257"/>
                  </a:cubicBezTo>
                  <a:cubicBezTo>
                    <a:pt x="6506" y="257"/>
                    <a:pt x="6289" y="197"/>
                    <a:pt x="6080" y="139"/>
                  </a:cubicBezTo>
                  <a:cubicBezTo>
                    <a:pt x="5938" y="100"/>
                    <a:pt x="5790" y="60"/>
                    <a:pt x="5654" y="33"/>
                  </a:cubicBezTo>
                  <a:cubicBezTo>
                    <a:pt x="5555" y="12"/>
                    <a:pt x="5453" y="1"/>
                    <a:pt x="5352" y="1"/>
                  </a:cubicBezTo>
                  <a:cubicBezTo>
                    <a:pt x="5165" y="7"/>
                    <a:pt x="4932" y="70"/>
                    <a:pt x="4685" y="134"/>
                  </a:cubicBezTo>
                  <a:cubicBezTo>
                    <a:pt x="4461" y="194"/>
                    <a:pt x="4226" y="257"/>
                    <a:pt x="4087" y="257"/>
                  </a:cubicBezTo>
                  <a:cubicBezTo>
                    <a:pt x="3961" y="257"/>
                    <a:pt x="3753" y="205"/>
                    <a:pt x="3553" y="152"/>
                  </a:cubicBezTo>
                  <a:lnTo>
                    <a:pt x="3489" y="136"/>
                  </a:lnTo>
                  <a:cubicBezTo>
                    <a:pt x="3240" y="70"/>
                    <a:pt x="3007" y="7"/>
                    <a:pt x="2820" y="1"/>
                  </a:cubicBezTo>
                  <a:cubicBezTo>
                    <a:pt x="2812" y="1"/>
                    <a:pt x="2803" y="1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6"/>
            <p:cNvSpPr/>
            <p:nvPr/>
          </p:nvSpPr>
          <p:spPr>
            <a:xfrm>
              <a:off x="4973178" y="3107616"/>
              <a:ext cx="86765" cy="17795"/>
            </a:xfrm>
            <a:custGeom>
              <a:avLst/>
              <a:gdLst/>
              <a:ahLst/>
              <a:cxnLst/>
              <a:rect l="l" t="t" r="r" b="b"/>
              <a:pathLst>
                <a:path w="3218" h="660" extrusionOk="0">
                  <a:moveTo>
                    <a:pt x="1152" y="1"/>
                  </a:moveTo>
                  <a:cubicBezTo>
                    <a:pt x="1003" y="1"/>
                    <a:pt x="823" y="50"/>
                    <a:pt x="633" y="101"/>
                  </a:cubicBezTo>
                  <a:cubicBezTo>
                    <a:pt x="488" y="140"/>
                    <a:pt x="325" y="184"/>
                    <a:pt x="239" y="184"/>
                  </a:cubicBezTo>
                  <a:cubicBezTo>
                    <a:pt x="107" y="184"/>
                    <a:pt x="1" y="291"/>
                    <a:pt x="1" y="422"/>
                  </a:cubicBezTo>
                  <a:cubicBezTo>
                    <a:pt x="1" y="552"/>
                    <a:pt x="107" y="660"/>
                    <a:pt x="239" y="660"/>
                  </a:cubicBezTo>
                  <a:cubicBezTo>
                    <a:pt x="388" y="660"/>
                    <a:pt x="567" y="611"/>
                    <a:pt x="757" y="560"/>
                  </a:cubicBezTo>
                  <a:cubicBezTo>
                    <a:pt x="901" y="521"/>
                    <a:pt x="1065" y="478"/>
                    <a:pt x="1152" y="478"/>
                  </a:cubicBezTo>
                  <a:cubicBezTo>
                    <a:pt x="1194" y="478"/>
                    <a:pt x="1237" y="484"/>
                    <a:pt x="1279" y="494"/>
                  </a:cubicBezTo>
                  <a:cubicBezTo>
                    <a:pt x="1358" y="509"/>
                    <a:pt x="1450" y="534"/>
                    <a:pt x="1545" y="560"/>
                  </a:cubicBezTo>
                  <a:cubicBezTo>
                    <a:pt x="1735" y="611"/>
                    <a:pt x="1916" y="660"/>
                    <a:pt x="2066" y="660"/>
                  </a:cubicBezTo>
                  <a:cubicBezTo>
                    <a:pt x="2215" y="660"/>
                    <a:pt x="2395" y="611"/>
                    <a:pt x="2585" y="560"/>
                  </a:cubicBezTo>
                  <a:cubicBezTo>
                    <a:pt x="2728" y="521"/>
                    <a:pt x="2893" y="476"/>
                    <a:pt x="2979" y="476"/>
                  </a:cubicBezTo>
                  <a:cubicBezTo>
                    <a:pt x="3111" y="476"/>
                    <a:pt x="3217" y="370"/>
                    <a:pt x="3217" y="238"/>
                  </a:cubicBezTo>
                  <a:cubicBezTo>
                    <a:pt x="3217" y="108"/>
                    <a:pt x="3111" y="1"/>
                    <a:pt x="2979" y="1"/>
                  </a:cubicBezTo>
                  <a:cubicBezTo>
                    <a:pt x="2830" y="1"/>
                    <a:pt x="2650" y="50"/>
                    <a:pt x="2460" y="101"/>
                  </a:cubicBezTo>
                  <a:cubicBezTo>
                    <a:pt x="2315" y="140"/>
                    <a:pt x="2152" y="184"/>
                    <a:pt x="2066" y="184"/>
                  </a:cubicBezTo>
                  <a:cubicBezTo>
                    <a:pt x="1979" y="184"/>
                    <a:pt x="1815" y="140"/>
                    <a:pt x="1669" y="101"/>
                  </a:cubicBezTo>
                  <a:cubicBezTo>
                    <a:pt x="1571" y="74"/>
                    <a:pt x="1468" y="45"/>
                    <a:pt x="1373" y="27"/>
                  </a:cubicBezTo>
                  <a:cubicBezTo>
                    <a:pt x="1300" y="11"/>
                    <a:pt x="1227" y="2"/>
                    <a:pt x="1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6"/>
            <p:cNvSpPr/>
            <p:nvPr/>
          </p:nvSpPr>
          <p:spPr>
            <a:xfrm>
              <a:off x="4724691" y="2882425"/>
              <a:ext cx="39527" cy="80537"/>
            </a:xfrm>
            <a:custGeom>
              <a:avLst/>
              <a:gdLst/>
              <a:ahLst/>
              <a:cxnLst/>
              <a:rect l="l" t="t" r="r" b="b"/>
              <a:pathLst>
                <a:path w="1466" h="2987" extrusionOk="0">
                  <a:moveTo>
                    <a:pt x="1465" y="0"/>
                  </a:moveTo>
                  <a:lnTo>
                    <a:pt x="0" y="685"/>
                  </a:lnTo>
                  <a:lnTo>
                    <a:pt x="0" y="2986"/>
                  </a:lnTo>
                  <a:lnTo>
                    <a:pt x="1465" y="2189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6"/>
            <p:cNvSpPr/>
            <p:nvPr/>
          </p:nvSpPr>
          <p:spPr>
            <a:xfrm>
              <a:off x="4678451" y="2900922"/>
              <a:ext cx="269248" cy="90217"/>
            </a:xfrm>
            <a:custGeom>
              <a:avLst/>
              <a:gdLst/>
              <a:ahLst/>
              <a:cxnLst/>
              <a:rect l="l" t="t" r="r" b="b"/>
              <a:pathLst>
                <a:path w="9986" h="3346" extrusionOk="0">
                  <a:moveTo>
                    <a:pt x="4993" y="1"/>
                  </a:moveTo>
                  <a:cubicBezTo>
                    <a:pt x="4903" y="1"/>
                    <a:pt x="4814" y="20"/>
                    <a:pt x="4731" y="59"/>
                  </a:cubicBezTo>
                  <a:lnTo>
                    <a:pt x="132" y="2210"/>
                  </a:lnTo>
                  <a:cubicBezTo>
                    <a:pt x="39" y="2252"/>
                    <a:pt x="0" y="2361"/>
                    <a:pt x="42" y="2453"/>
                  </a:cubicBezTo>
                  <a:lnTo>
                    <a:pt x="411" y="3241"/>
                  </a:lnTo>
                  <a:cubicBezTo>
                    <a:pt x="442" y="3307"/>
                    <a:pt x="508" y="3346"/>
                    <a:pt x="577" y="3346"/>
                  </a:cubicBezTo>
                  <a:cubicBezTo>
                    <a:pt x="603" y="3346"/>
                    <a:pt x="629" y="3340"/>
                    <a:pt x="654" y="3329"/>
                  </a:cubicBezTo>
                  <a:lnTo>
                    <a:pt x="4842" y="1370"/>
                  </a:lnTo>
                  <a:cubicBezTo>
                    <a:pt x="4890" y="1348"/>
                    <a:pt x="4941" y="1336"/>
                    <a:pt x="4992" y="1336"/>
                  </a:cubicBezTo>
                  <a:cubicBezTo>
                    <a:pt x="5043" y="1336"/>
                    <a:pt x="5094" y="1348"/>
                    <a:pt x="5142" y="1370"/>
                  </a:cubicBezTo>
                  <a:lnTo>
                    <a:pt x="9330" y="3329"/>
                  </a:lnTo>
                  <a:lnTo>
                    <a:pt x="9332" y="3329"/>
                  </a:lnTo>
                  <a:cubicBezTo>
                    <a:pt x="9357" y="3340"/>
                    <a:pt x="9383" y="3346"/>
                    <a:pt x="9409" y="3346"/>
                  </a:cubicBezTo>
                  <a:cubicBezTo>
                    <a:pt x="9478" y="3346"/>
                    <a:pt x="9544" y="3307"/>
                    <a:pt x="9574" y="3241"/>
                  </a:cubicBezTo>
                  <a:lnTo>
                    <a:pt x="9943" y="2453"/>
                  </a:lnTo>
                  <a:cubicBezTo>
                    <a:pt x="9985" y="2361"/>
                    <a:pt x="9946" y="2252"/>
                    <a:pt x="9855" y="2210"/>
                  </a:cubicBezTo>
                  <a:lnTo>
                    <a:pt x="5254" y="59"/>
                  </a:lnTo>
                  <a:cubicBezTo>
                    <a:pt x="5171" y="20"/>
                    <a:pt x="5082" y="1"/>
                    <a:pt x="4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6"/>
            <p:cNvSpPr/>
            <p:nvPr/>
          </p:nvSpPr>
          <p:spPr>
            <a:xfrm>
              <a:off x="4704523" y="2872449"/>
              <a:ext cx="79647" cy="42493"/>
            </a:xfrm>
            <a:custGeom>
              <a:avLst/>
              <a:gdLst/>
              <a:ahLst/>
              <a:cxnLst/>
              <a:rect l="l" t="t" r="r" b="b"/>
              <a:pathLst>
                <a:path w="2954" h="1576" extrusionOk="0">
                  <a:moveTo>
                    <a:pt x="2680" y="0"/>
                  </a:moveTo>
                  <a:cubicBezTo>
                    <a:pt x="2642" y="0"/>
                    <a:pt x="2604" y="10"/>
                    <a:pt x="2568" y="29"/>
                  </a:cubicBezTo>
                  <a:lnTo>
                    <a:pt x="231" y="1122"/>
                  </a:lnTo>
                  <a:cubicBezTo>
                    <a:pt x="1" y="1230"/>
                    <a:pt x="77" y="1575"/>
                    <a:pt x="331" y="1575"/>
                  </a:cubicBezTo>
                  <a:cubicBezTo>
                    <a:pt x="365" y="1574"/>
                    <a:pt x="400" y="1566"/>
                    <a:pt x="431" y="1553"/>
                  </a:cubicBezTo>
                  <a:lnTo>
                    <a:pt x="2768" y="458"/>
                  </a:lnTo>
                  <a:cubicBezTo>
                    <a:pt x="2895" y="408"/>
                    <a:pt x="2954" y="261"/>
                    <a:pt x="2895" y="137"/>
                  </a:cubicBezTo>
                  <a:cubicBezTo>
                    <a:pt x="2854" y="51"/>
                    <a:pt x="2769" y="0"/>
                    <a:pt x="2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6"/>
            <p:cNvSpPr/>
            <p:nvPr/>
          </p:nvSpPr>
          <p:spPr>
            <a:xfrm>
              <a:off x="4892479" y="2751819"/>
              <a:ext cx="185071" cy="100301"/>
            </a:xfrm>
            <a:custGeom>
              <a:avLst/>
              <a:gdLst/>
              <a:ahLst/>
              <a:cxnLst/>
              <a:rect l="l" t="t" r="r" b="b"/>
              <a:pathLst>
                <a:path w="6864" h="3720" extrusionOk="0">
                  <a:moveTo>
                    <a:pt x="4482" y="1"/>
                  </a:moveTo>
                  <a:cubicBezTo>
                    <a:pt x="3715" y="1"/>
                    <a:pt x="3069" y="584"/>
                    <a:pt x="2995" y="1351"/>
                  </a:cubicBezTo>
                  <a:cubicBezTo>
                    <a:pt x="2814" y="1148"/>
                    <a:pt x="2560" y="1040"/>
                    <a:pt x="2302" y="1040"/>
                  </a:cubicBezTo>
                  <a:cubicBezTo>
                    <a:pt x="2144" y="1040"/>
                    <a:pt x="1985" y="1080"/>
                    <a:pt x="1841" y="1163"/>
                  </a:cubicBezTo>
                  <a:cubicBezTo>
                    <a:pt x="1461" y="1381"/>
                    <a:pt x="1285" y="1836"/>
                    <a:pt x="1419" y="2253"/>
                  </a:cubicBezTo>
                  <a:lnTo>
                    <a:pt x="766" y="2253"/>
                  </a:lnTo>
                  <a:cubicBezTo>
                    <a:pt x="370" y="2253"/>
                    <a:pt x="30" y="2562"/>
                    <a:pt x="17" y="2959"/>
                  </a:cubicBezTo>
                  <a:cubicBezTo>
                    <a:pt x="0" y="3374"/>
                    <a:pt x="332" y="3718"/>
                    <a:pt x="748" y="3720"/>
                  </a:cubicBezTo>
                  <a:lnTo>
                    <a:pt x="6116" y="3720"/>
                  </a:lnTo>
                  <a:cubicBezTo>
                    <a:pt x="6532" y="3720"/>
                    <a:pt x="6863" y="3374"/>
                    <a:pt x="6849" y="2960"/>
                  </a:cubicBezTo>
                  <a:cubicBezTo>
                    <a:pt x="6834" y="2562"/>
                    <a:pt x="6496" y="2254"/>
                    <a:pt x="6098" y="2254"/>
                  </a:cubicBezTo>
                  <a:lnTo>
                    <a:pt x="5821" y="2254"/>
                  </a:lnTo>
                  <a:cubicBezTo>
                    <a:pt x="5796" y="2253"/>
                    <a:pt x="5781" y="2228"/>
                    <a:pt x="5793" y="2207"/>
                  </a:cubicBezTo>
                  <a:cubicBezTo>
                    <a:pt x="5921" y="1972"/>
                    <a:pt x="5984" y="1707"/>
                    <a:pt x="5974" y="1440"/>
                  </a:cubicBezTo>
                  <a:cubicBezTo>
                    <a:pt x="5945" y="659"/>
                    <a:pt x="5307" y="24"/>
                    <a:pt x="4525" y="1"/>
                  </a:cubicBezTo>
                  <a:cubicBezTo>
                    <a:pt x="4510" y="1"/>
                    <a:pt x="4496" y="1"/>
                    <a:pt x="44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6"/>
            <p:cNvSpPr/>
            <p:nvPr/>
          </p:nvSpPr>
          <p:spPr>
            <a:xfrm>
              <a:off x="5004077" y="2751819"/>
              <a:ext cx="73796" cy="100274"/>
            </a:xfrm>
            <a:custGeom>
              <a:avLst/>
              <a:gdLst/>
              <a:ahLst/>
              <a:cxnLst/>
              <a:rect l="l" t="t" r="r" b="b"/>
              <a:pathLst>
                <a:path w="2737" h="3719" extrusionOk="0">
                  <a:moveTo>
                    <a:pt x="347" y="0"/>
                  </a:moveTo>
                  <a:cubicBezTo>
                    <a:pt x="230" y="0"/>
                    <a:pt x="114" y="15"/>
                    <a:pt x="0" y="43"/>
                  </a:cubicBezTo>
                  <a:cubicBezTo>
                    <a:pt x="953" y="273"/>
                    <a:pt x="1428" y="1345"/>
                    <a:pt x="959" y="2207"/>
                  </a:cubicBezTo>
                  <a:cubicBezTo>
                    <a:pt x="947" y="2228"/>
                    <a:pt x="963" y="2253"/>
                    <a:pt x="987" y="2253"/>
                  </a:cubicBezTo>
                  <a:lnTo>
                    <a:pt x="1265" y="2253"/>
                  </a:lnTo>
                  <a:cubicBezTo>
                    <a:pt x="1663" y="2253"/>
                    <a:pt x="2001" y="2562"/>
                    <a:pt x="2014" y="2959"/>
                  </a:cubicBezTo>
                  <a:cubicBezTo>
                    <a:pt x="2031" y="3374"/>
                    <a:pt x="1697" y="3718"/>
                    <a:pt x="1283" y="3718"/>
                  </a:cubicBezTo>
                  <a:lnTo>
                    <a:pt x="1989" y="3718"/>
                  </a:lnTo>
                  <a:cubicBezTo>
                    <a:pt x="2404" y="3718"/>
                    <a:pt x="2736" y="3374"/>
                    <a:pt x="2721" y="2959"/>
                  </a:cubicBezTo>
                  <a:cubicBezTo>
                    <a:pt x="2708" y="2562"/>
                    <a:pt x="2370" y="2253"/>
                    <a:pt x="1972" y="2253"/>
                  </a:cubicBezTo>
                  <a:lnTo>
                    <a:pt x="1694" y="2253"/>
                  </a:lnTo>
                  <a:cubicBezTo>
                    <a:pt x="1669" y="2253"/>
                    <a:pt x="1654" y="2228"/>
                    <a:pt x="1666" y="2207"/>
                  </a:cubicBezTo>
                  <a:cubicBezTo>
                    <a:pt x="1784" y="1988"/>
                    <a:pt x="1847" y="1746"/>
                    <a:pt x="1848" y="1499"/>
                  </a:cubicBezTo>
                  <a:cubicBezTo>
                    <a:pt x="1851" y="692"/>
                    <a:pt x="1199" y="21"/>
                    <a:pt x="393" y="1"/>
                  </a:cubicBezTo>
                  <a:cubicBezTo>
                    <a:pt x="378" y="1"/>
                    <a:pt x="362" y="0"/>
                    <a:pt x="347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6"/>
            <p:cNvSpPr/>
            <p:nvPr/>
          </p:nvSpPr>
          <p:spPr>
            <a:xfrm>
              <a:off x="5026617" y="3000548"/>
              <a:ext cx="18766" cy="23754"/>
            </a:xfrm>
            <a:custGeom>
              <a:avLst/>
              <a:gdLst/>
              <a:ahLst/>
              <a:cxnLst/>
              <a:rect l="l" t="t" r="r" b="b"/>
              <a:pathLst>
                <a:path w="696" h="881" extrusionOk="0">
                  <a:moveTo>
                    <a:pt x="427" y="1"/>
                  </a:moveTo>
                  <a:cubicBezTo>
                    <a:pt x="330" y="1"/>
                    <a:pt x="238" y="61"/>
                    <a:pt x="203" y="157"/>
                  </a:cubicBezTo>
                  <a:lnTo>
                    <a:pt x="55" y="562"/>
                  </a:lnTo>
                  <a:cubicBezTo>
                    <a:pt x="0" y="718"/>
                    <a:pt x="115" y="880"/>
                    <a:pt x="279" y="881"/>
                  </a:cubicBezTo>
                  <a:lnTo>
                    <a:pt x="279" y="881"/>
                  </a:lnTo>
                  <a:cubicBezTo>
                    <a:pt x="379" y="881"/>
                    <a:pt x="468" y="818"/>
                    <a:pt x="502" y="725"/>
                  </a:cubicBezTo>
                  <a:lnTo>
                    <a:pt x="650" y="320"/>
                  </a:lnTo>
                  <a:cubicBezTo>
                    <a:pt x="695" y="196"/>
                    <a:pt x="631" y="60"/>
                    <a:pt x="508" y="15"/>
                  </a:cubicBezTo>
                  <a:cubicBezTo>
                    <a:pt x="482" y="5"/>
                    <a:pt x="454" y="1"/>
                    <a:pt x="427" y="1"/>
                  </a:cubicBezTo>
                  <a:close/>
                  <a:moveTo>
                    <a:pt x="279" y="881"/>
                  </a:moveTo>
                  <a:cubicBezTo>
                    <a:pt x="279" y="881"/>
                    <a:pt x="278" y="881"/>
                    <a:pt x="278" y="881"/>
                  </a:cubicBezTo>
                  <a:lnTo>
                    <a:pt x="280" y="881"/>
                  </a:lnTo>
                  <a:cubicBezTo>
                    <a:pt x="279" y="881"/>
                    <a:pt x="279" y="881"/>
                    <a:pt x="279" y="8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6"/>
            <p:cNvSpPr/>
            <p:nvPr/>
          </p:nvSpPr>
          <p:spPr>
            <a:xfrm>
              <a:off x="5041123" y="2958352"/>
              <a:ext cx="19602" cy="26989"/>
            </a:xfrm>
            <a:custGeom>
              <a:avLst/>
              <a:gdLst/>
              <a:ahLst/>
              <a:cxnLst/>
              <a:rect l="l" t="t" r="r" b="b"/>
              <a:pathLst>
                <a:path w="727" h="1001" extrusionOk="0">
                  <a:moveTo>
                    <a:pt x="459" y="0"/>
                  </a:moveTo>
                  <a:cubicBezTo>
                    <a:pt x="362" y="0"/>
                    <a:pt x="270" y="61"/>
                    <a:pt x="235" y="157"/>
                  </a:cubicBezTo>
                  <a:lnTo>
                    <a:pt x="45" y="680"/>
                  </a:lnTo>
                  <a:cubicBezTo>
                    <a:pt x="0" y="804"/>
                    <a:pt x="65" y="940"/>
                    <a:pt x="187" y="985"/>
                  </a:cubicBezTo>
                  <a:cubicBezTo>
                    <a:pt x="214" y="994"/>
                    <a:pt x="241" y="1000"/>
                    <a:pt x="269" y="1000"/>
                  </a:cubicBezTo>
                  <a:lnTo>
                    <a:pt x="269" y="1000"/>
                  </a:lnTo>
                  <a:cubicBezTo>
                    <a:pt x="369" y="1000"/>
                    <a:pt x="458" y="937"/>
                    <a:pt x="492" y="843"/>
                  </a:cubicBezTo>
                  <a:lnTo>
                    <a:pt x="682" y="320"/>
                  </a:lnTo>
                  <a:cubicBezTo>
                    <a:pt x="727" y="196"/>
                    <a:pt x="664" y="60"/>
                    <a:pt x="540" y="15"/>
                  </a:cubicBezTo>
                  <a:cubicBezTo>
                    <a:pt x="514" y="5"/>
                    <a:pt x="486" y="0"/>
                    <a:pt x="459" y="0"/>
                  </a:cubicBezTo>
                  <a:close/>
                  <a:moveTo>
                    <a:pt x="269" y="1000"/>
                  </a:moveTo>
                  <a:cubicBezTo>
                    <a:pt x="268" y="1000"/>
                    <a:pt x="268" y="1000"/>
                    <a:pt x="268" y="1000"/>
                  </a:cubicBezTo>
                  <a:lnTo>
                    <a:pt x="269" y="1000"/>
                  </a:lnTo>
                  <a:cubicBezTo>
                    <a:pt x="269" y="1000"/>
                    <a:pt x="269" y="1000"/>
                    <a:pt x="269" y="10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6"/>
            <p:cNvSpPr/>
            <p:nvPr/>
          </p:nvSpPr>
          <p:spPr>
            <a:xfrm>
              <a:off x="4910301" y="2877437"/>
              <a:ext cx="24698" cy="40713"/>
            </a:xfrm>
            <a:custGeom>
              <a:avLst/>
              <a:gdLst/>
              <a:ahLst/>
              <a:cxnLst/>
              <a:rect l="l" t="t" r="r" b="b"/>
              <a:pathLst>
                <a:path w="916" h="1510" extrusionOk="0">
                  <a:moveTo>
                    <a:pt x="644" y="0"/>
                  </a:moveTo>
                  <a:cubicBezTo>
                    <a:pt x="545" y="0"/>
                    <a:pt x="452" y="63"/>
                    <a:pt x="419" y="163"/>
                  </a:cubicBezTo>
                  <a:lnTo>
                    <a:pt x="45" y="1190"/>
                  </a:lnTo>
                  <a:cubicBezTo>
                    <a:pt x="0" y="1314"/>
                    <a:pt x="65" y="1450"/>
                    <a:pt x="187" y="1495"/>
                  </a:cubicBezTo>
                  <a:cubicBezTo>
                    <a:pt x="213" y="1504"/>
                    <a:pt x="241" y="1510"/>
                    <a:pt x="268" y="1510"/>
                  </a:cubicBezTo>
                  <a:cubicBezTo>
                    <a:pt x="368" y="1510"/>
                    <a:pt x="458" y="1447"/>
                    <a:pt x="492" y="1354"/>
                  </a:cubicBezTo>
                  <a:lnTo>
                    <a:pt x="866" y="324"/>
                  </a:lnTo>
                  <a:cubicBezTo>
                    <a:pt x="915" y="200"/>
                    <a:pt x="851" y="60"/>
                    <a:pt x="725" y="15"/>
                  </a:cubicBezTo>
                  <a:cubicBezTo>
                    <a:pt x="698" y="5"/>
                    <a:pt x="671" y="0"/>
                    <a:pt x="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6"/>
            <p:cNvSpPr/>
            <p:nvPr/>
          </p:nvSpPr>
          <p:spPr>
            <a:xfrm>
              <a:off x="5056465" y="2898225"/>
              <a:ext cx="26154" cy="44866"/>
            </a:xfrm>
            <a:custGeom>
              <a:avLst/>
              <a:gdLst/>
              <a:ahLst/>
              <a:cxnLst/>
              <a:rect l="l" t="t" r="r" b="b"/>
              <a:pathLst>
                <a:path w="970" h="1664" extrusionOk="0">
                  <a:moveTo>
                    <a:pt x="702" y="1"/>
                  </a:moveTo>
                  <a:cubicBezTo>
                    <a:pt x="604" y="1"/>
                    <a:pt x="513" y="61"/>
                    <a:pt x="478" y="157"/>
                  </a:cubicBezTo>
                  <a:lnTo>
                    <a:pt x="46" y="1345"/>
                  </a:lnTo>
                  <a:cubicBezTo>
                    <a:pt x="1" y="1467"/>
                    <a:pt x="65" y="1603"/>
                    <a:pt x="188" y="1650"/>
                  </a:cubicBezTo>
                  <a:cubicBezTo>
                    <a:pt x="215" y="1658"/>
                    <a:pt x="241" y="1663"/>
                    <a:pt x="269" y="1663"/>
                  </a:cubicBezTo>
                  <a:lnTo>
                    <a:pt x="269" y="1663"/>
                  </a:lnTo>
                  <a:cubicBezTo>
                    <a:pt x="369" y="1663"/>
                    <a:pt x="459" y="1601"/>
                    <a:pt x="493" y="1506"/>
                  </a:cubicBezTo>
                  <a:lnTo>
                    <a:pt x="925" y="320"/>
                  </a:lnTo>
                  <a:cubicBezTo>
                    <a:pt x="970" y="196"/>
                    <a:pt x="906" y="60"/>
                    <a:pt x="783" y="15"/>
                  </a:cubicBezTo>
                  <a:cubicBezTo>
                    <a:pt x="756" y="6"/>
                    <a:pt x="729" y="1"/>
                    <a:pt x="702" y="1"/>
                  </a:cubicBezTo>
                  <a:close/>
                  <a:moveTo>
                    <a:pt x="269" y="1663"/>
                  </a:moveTo>
                  <a:cubicBezTo>
                    <a:pt x="269" y="1663"/>
                    <a:pt x="269" y="1663"/>
                    <a:pt x="269" y="1663"/>
                  </a:cubicBezTo>
                  <a:lnTo>
                    <a:pt x="270" y="1663"/>
                  </a:lnTo>
                  <a:cubicBezTo>
                    <a:pt x="270" y="1663"/>
                    <a:pt x="270" y="1663"/>
                    <a:pt x="269" y="16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6"/>
            <p:cNvSpPr/>
            <p:nvPr/>
          </p:nvSpPr>
          <p:spPr>
            <a:xfrm>
              <a:off x="4978786" y="2971294"/>
              <a:ext cx="20465" cy="29227"/>
            </a:xfrm>
            <a:custGeom>
              <a:avLst/>
              <a:gdLst/>
              <a:ahLst/>
              <a:cxnLst/>
              <a:rect l="l" t="t" r="r" b="b"/>
              <a:pathLst>
                <a:path w="759" h="1084" extrusionOk="0">
                  <a:moveTo>
                    <a:pt x="491" y="0"/>
                  </a:moveTo>
                  <a:cubicBezTo>
                    <a:pt x="393" y="0"/>
                    <a:pt x="302" y="61"/>
                    <a:pt x="267" y="157"/>
                  </a:cubicBezTo>
                  <a:lnTo>
                    <a:pt x="45" y="765"/>
                  </a:lnTo>
                  <a:cubicBezTo>
                    <a:pt x="1" y="888"/>
                    <a:pt x="63" y="1024"/>
                    <a:pt x="188" y="1069"/>
                  </a:cubicBezTo>
                  <a:cubicBezTo>
                    <a:pt x="213" y="1079"/>
                    <a:pt x="241" y="1084"/>
                    <a:pt x="268" y="1084"/>
                  </a:cubicBezTo>
                  <a:cubicBezTo>
                    <a:pt x="368" y="1084"/>
                    <a:pt x="458" y="1021"/>
                    <a:pt x="493" y="927"/>
                  </a:cubicBezTo>
                  <a:lnTo>
                    <a:pt x="714" y="320"/>
                  </a:lnTo>
                  <a:cubicBezTo>
                    <a:pt x="759" y="196"/>
                    <a:pt x="694" y="59"/>
                    <a:pt x="572" y="15"/>
                  </a:cubicBezTo>
                  <a:cubicBezTo>
                    <a:pt x="545" y="5"/>
                    <a:pt x="518" y="0"/>
                    <a:pt x="4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6"/>
            <p:cNvSpPr/>
            <p:nvPr/>
          </p:nvSpPr>
          <p:spPr>
            <a:xfrm>
              <a:off x="4994990" y="2920038"/>
              <a:ext cx="22891" cy="35968"/>
            </a:xfrm>
            <a:custGeom>
              <a:avLst/>
              <a:gdLst/>
              <a:ahLst/>
              <a:cxnLst/>
              <a:rect l="l" t="t" r="r" b="b"/>
              <a:pathLst>
                <a:path w="849" h="1334" extrusionOk="0">
                  <a:moveTo>
                    <a:pt x="580" y="1"/>
                  </a:moveTo>
                  <a:cubicBezTo>
                    <a:pt x="484" y="1"/>
                    <a:pt x="393" y="60"/>
                    <a:pt x="357" y="157"/>
                  </a:cubicBezTo>
                  <a:lnTo>
                    <a:pt x="46" y="1016"/>
                  </a:lnTo>
                  <a:cubicBezTo>
                    <a:pt x="1" y="1138"/>
                    <a:pt x="64" y="1276"/>
                    <a:pt x="188" y="1321"/>
                  </a:cubicBezTo>
                  <a:cubicBezTo>
                    <a:pt x="213" y="1329"/>
                    <a:pt x="239" y="1334"/>
                    <a:pt x="268" y="1334"/>
                  </a:cubicBezTo>
                  <a:lnTo>
                    <a:pt x="268" y="1334"/>
                  </a:lnTo>
                  <a:cubicBezTo>
                    <a:pt x="367" y="1334"/>
                    <a:pt x="457" y="1272"/>
                    <a:pt x="491" y="1178"/>
                  </a:cubicBezTo>
                  <a:lnTo>
                    <a:pt x="804" y="319"/>
                  </a:lnTo>
                  <a:cubicBezTo>
                    <a:pt x="849" y="196"/>
                    <a:pt x="786" y="60"/>
                    <a:pt x="662" y="15"/>
                  </a:cubicBezTo>
                  <a:cubicBezTo>
                    <a:pt x="635" y="5"/>
                    <a:pt x="607" y="1"/>
                    <a:pt x="580" y="1"/>
                  </a:cubicBezTo>
                  <a:close/>
                  <a:moveTo>
                    <a:pt x="268" y="1334"/>
                  </a:moveTo>
                  <a:lnTo>
                    <a:pt x="268" y="1334"/>
                  </a:lnTo>
                  <a:cubicBezTo>
                    <a:pt x="267" y="1334"/>
                    <a:pt x="267" y="1334"/>
                    <a:pt x="267" y="1334"/>
                  </a:cubicBezTo>
                  <a:lnTo>
                    <a:pt x="268" y="1334"/>
                  </a:lnTo>
                  <a:cubicBezTo>
                    <a:pt x="268" y="1334"/>
                    <a:pt x="268" y="1334"/>
                    <a:pt x="268" y="13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6"/>
            <p:cNvSpPr/>
            <p:nvPr/>
          </p:nvSpPr>
          <p:spPr>
            <a:xfrm>
              <a:off x="5013298" y="2874363"/>
              <a:ext cx="21246" cy="30414"/>
            </a:xfrm>
            <a:custGeom>
              <a:avLst/>
              <a:gdLst/>
              <a:ahLst/>
              <a:cxnLst/>
              <a:rect l="l" t="t" r="r" b="b"/>
              <a:pathLst>
                <a:path w="788" h="1128" extrusionOk="0">
                  <a:moveTo>
                    <a:pt x="518" y="1"/>
                  </a:moveTo>
                  <a:cubicBezTo>
                    <a:pt x="420" y="1"/>
                    <a:pt x="327" y="62"/>
                    <a:pt x="292" y="160"/>
                  </a:cubicBezTo>
                  <a:lnTo>
                    <a:pt x="57" y="808"/>
                  </a:lnTo>
                  <a:cubicBezTo>
                    <a:pt x="1" y="963"/>
                    <a:pt x="115" y="1127"/>
                    <a:pt x="281" y="1128"/>
                  </a:cubicBezTo>
                  <a:lnTo>
                    <a:pt x="281" y="1128"/>
                  </a:lnTo>
                  <a:cubicBezTo>
                    <a:pt x="381" y="1127"/>
                    <a:pt x="470" y="1065"/>
                    <a:pt x="504" y="971"/>
                  </a:cubicBezTo>
                  <a:lnTo>
                    <a:pt x="739" y="323"/>
                  </a:lnTo>
                  <a:cubicBezTo>
                    <a:pt x="787" y="199"/>
                    <a:pt x="723" y="61"/>
                    <a:pt x="599" y="15"/>
                  </a:cubicBezTo>
                  <a:cubicBezTo>
                    <a:pt x="572" y="5"/>
                    <a:pt x="544" y="1"/>
                    <a:pt x="518" y="1"/>
                  </a:cubicBezTo>
                  <a:close/>
                  <a:moveTo>
                    <a:pt x="281" y="1128"/>
                  </a:moveTo>
                  <a:cubicBezTo>
                    <a:pt x="281" y="1128"/>
                    <a:pt x="280" y="1128"/>
                    <a:pt x="280" y="1128"/>
                  </a:cubicBezTo>
                  <a:lnTo>
                    <a:pt x="282" y="1128"/>
                  </a:lnTo>
                  <a:cubicBezTo>
                    <a:pt x="281" y="1128"/>
                    <a:pt x="281" y="1128"/>
                    <a:pt x="281" y="11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6"/>
            <p:cNvSpPr/>
            <p:nvPr/>
          </p:nvSpPr>
          <p:spPr>
            <a:xfrm>
              <a:off x="4944004" y="2916263"/>
              <a:ext cx="21381" cy="31681"/>
            </a:xfrm>
            <a:custGeom>
              <a:avLst/>
              <a:gdLst/>
              <a:ahLst/>
              <a:cxnLst/>
              <a:rect l="l" t="t" r="r" b="b"/>
              <a:pathLst>
                <a:path w="793" h="1175" extrusionOk="0">
                  <a:moveTo>
                    <a:pt x="524" y="0"/>
                  </a:moveTo>
                  <a:cubicBezTo>
                    <a:pt x="427" y="0"/>
                    <a:pt x="336" y="60"/>
                    <a:pt x="301" y="157"/>
                  </a:cubicBezTo>
                  <a:lnTo>
                    <a:pt x="47" y="856"/>
                  </a:lnTo>
                  <a:cubicBezTo>
                    <a:pt x="0" y="979"/>
                    <a:pt x="65" y="1117"/>
                    <a:pt x="189" y="1161"/>
                  </a:cubicBezTo>
                  <a:cubicBezTo>
                    <a:pt x="214" y="1170"/>
                    <a:pt x="240" y="1175"/>
                    <a:pt x="269" y="1175"/>
                  </a:cubicBezTo>
                  <a:lnTo>
                    <a:pt x="269" y="1175"/>
                  </a:lnTo>
                  <a:cubicBezTo>
                    <a:pt x="369" y="1175"/>
                    <a:pt x="458" y="1113"/>
                    <a:pt x="492" y="1019"/>
                  </a:cubicBezTo>
                  <a:lnTo>
                    <a:pt x="748" y="320"/>
                  </a:lnTo>
                  <a:cubicBezTo>
                    <a:pt x="793" y="196"/>
                    <a:pt x="728" y="60"/>
                    <a:pt x="606" y="15"/>
                  </a:cubicBezTo>
                  <a:cubicBezTo>
                    <a:pt x="579" y="5"/>
                    <a:pt x="551" y="0"/>
                    <a:pt x="524" y="0"/>
                  </a:cubicBezTo>
                  <a:close/>
                  <a:moveTo>
                    <a:pt x="269" y="1175"/>
                  </a:moveTo>
                  <a:lnTo>
                    <a:pt x="269" y="1175"/>
                  </a:lnTo>
                  <a:cubicBezTo>
                    <a:pt x="268" y="1175"/>
                    <a:pt x="268" y="1175"/>
                    <a:pt x="268" y="1175"/>
                  </a:cubicBezTo>
                  <a:lnTo>
                    <a:pt x="269" y="1175"/>
                  </a:lnTo>
                  <a:cubicBezTo>
                    <a:pt x="269" y="1175"/>
                    <a:pt x="269" y="1175"/>
                    <a:pt x="269" y="11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6"/>
            <p:cNvSpPr/>
            <p:nvPr/>
          </p:nvSpPr>
          <p:spPr>
            <a:xfrm>
              <a:off x="4963633" y="2874040"/>
              <a:ext cx="17067" cy="20006"/>
            </a:xfrm>
            <a:custGeom>
              <a:avLst/>
              <a:gdLst/>
              <a:ahLst/>
              <a:cxnLst/>
              <a:rect l="l" t="t" r="r" b="b"/>
              <a:pathLst>
                <a:path w="633" h="742" extrusionOk="0">
                  <a:moveTo>
                    <a:pt x="365" y="0"/>
                  </a:moveTo>
                  <a:cubicBezTo>
                    <a:pt x="269" y="0"/>
                    <a:pt x="180" y="58"/>
                    <a:pt x="144" y="153"/>
                  </a:cubicBezTo>
                  <a:lnTo>
                    <a:pt x="45" y="422"/>
                  </a:lnTo>
                  <a:cubicBezTo>
                    <a:pt x="0" y="546"/>
                    <a:pt x="65" y="682"/>
                    <a:pt x="187" y="727"/>
                  </a:cubicBezTo>
                  <a:cubicBezTo>
                    <a:pt x="214" y="737"/>
                    <a:pt x="241" y="742"/>
                    <a:pt x="269" y="742"/>
                  </a:cubicBezTo>
                  <a:lnTo>
                    <a:pt x="269" y="742"/>
                  </a:lnTo>
                  <a:cubicBezTo>
                    <a:pt x="369" y="742"/>
                    <a:pt x="458" y="679"/>
                    <a:pt x="492" y="585"/>
                  </a:cubicBezTo>
                  <a:lnTo>
                    <a:pt x="591" y="316"/>
                  </a:lnTo>
                  <a:cubicBezTo>
                    <a:pt x="633" y="193"/>
                    <a:pt x="569" y="59"/>
                    <a:pt x="448" y="15"/>
                  </a:cubicBezTo>
                  <a:cubicBezTo>
                    <a:pt x="420" y="5"/>
                    <a:pt x="392" y="0"/>
                    <a:pt x="365" y="0"/>
                  </a:cubicBezTo>
                  <a:close/>
                  <a:moveTo>
                    <a:pt x="269" y="742"/>
                  </a:moveTo>
                  <a:lnTo>
                    <a:pt x="269" y="742"/>
                  </a:lnTo>
                  <a:cubicBezTo>
                    <a:pt x="269" y="742"/>
                    <a:pt x="268" y="742"/>
                    <a:pt x="268" y="742"/>
                  </a:cubicBezTo>
                  <a:lnTo>
                    <a:pt x="270" y="742"/>
                  </a:lnTo>
                  <a:cubicBezTo>
                    <a:pt x="269" y="742"/>
                    <a:pt x="269" y="742"/>
                    <a:pt x="269" y="74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6"/>
            <p:cNvSpPr/>
            <p:nvPr/>
          </p:nvSpPr>
          <p:spPr>
            <a:xfrm>
              <a:off x="4860070" y="2863848"/>
              <a:ext cx="20869" cy="30198"/>
            </a:xfrm>
            <a:custGeom>
              <a:avLst/>
              <a:gdLst/>
              <a:ahLst/>
              <a:cxnLst/>
              <a:rect l="l" t="t" r="r" b="b"/>
              <a:pathLst>
                <a:path w="774" h="1120" extrusionOk="0">
                  <a:moveTo>
                    <a:pt x="505" y="1"/>
                  </a:moveTo>
                  <a:cubicBezTo>
                    <a:pt x="405" y="1"/>
                    <a:pt x="311" y="64"/>
                    <a:pt x="278" y="164"/>
                  </a:cubicBezTo>
                  <a:lnTo>
                    <a:pt x="47" y="800"/>
                  </a:lnTo>
                  <a:cubicBezTo>
                    <a:pt x="0" y="924"/>
                    <a:pt x="64" y="1060"/>
                    <a:pt x="189" y="1105"/>
                  </a:cubicBezTo>
                  <a:cubicBezTo>
                    <a:pt x="214" y="1114"/>
                    <a:pt x="241" y="1120"/>
                    <a:pt x="269" y="1120"/>
                  </a:cubicBezTo>
                  <a:cubicBezTo>
                    <a:pt x="369" y="1120"/>
                    <a:pt x="458" y="1057"/>
                    <a:pt x="494" y="963"/>
                  </a:cubicBezTo>
                  <a:lnTo>
                    <a:pt x="724" y="326"/>
                  </a:lnTo>
                  <a:cubicBezTo>
                    <a:pt x="773" y="202"/>
                    <a:pt x="710" y="61"/>
                    <a:pt x="585" y="15"/>
                  </a:cubicBezTo>
                  <a:cubicBezTo>
                    <a:pt x="558" y="5"/>
                    <a:pt x="531" y="1"/>
                    <a:pt x="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" name="Google Shape;1474;p56"/>
          <p:cNvGrpSpPr/>
          <p:nvPr/>
        </p:nvGrpSpPr>
        <p:grpSpPr>
          <a:xfrm>
            <a:off x="1735398" y="2057229"/>
            <a:ext cx="495313" cy="482685"/>
            <a:chOff x="6671600" y="3410809"/>
            <a:chExt cx="395270" cy="385193"/>
          </a:xfrm>
        </p:grpSpPr>
        <p:sp>
          <p:nvSpPr>
            <p:cNvPr id="1475" name="Google Shape;1475;p56"/>
            <p:cNvSpPr/>
            <p:nvPr/>
          </p:nvSpPr>
          <p:spPr>
            <a:xfrm>
              <a:off x="6671600" y="3686717"/>
              <a:ext cx="395135" cy="59857"/>
            </a:xfrm>
            <a:custGeom>
              <a:avLst/>
              <a:gdLst/>
              <a:ahLst/>
              <a:cxnLst/>
              <a:rect l="l" t="t" r="r" b="b"/>
              <a:pathLst>
                <a:path w="14655" h="2220" extrusionOk="0">
                  <a:moveTo>
                    <a:pt x="8794" y="0"/>
                  </a:moveTo>
                  <a:cubicBezTo>
                    <a:pt x="8720" y="0"/>
                    <a:pt x="8647" y="24"/>
                    <a:pt x="8586" y="72"/>
                  </a:cubicBezTo>
                  <a:lnTo>
                    <a:pt x="8058" y="482"/>
                  </a:lnTo>
                  <a:cubicBezTo>
                    <a:pt x="7843" y="648"/>
                    <a:pt x="7586" y="731"/>
                    <a:pt x="7329" y="731"/>
                  </a:cubicBezTo>
                  <a:cubicBezTo>
                    <a:pt x="7072" y="731"/>
                    <a:pt x="6815" y="648"/>
                    <a:pt x="6600" y="482"/>
                  </a:cubicBezTo>
                  <a:lnTo>
                    <a:pt x="6071" y="72"/>
                  </a:lnTo>
                  <a:cubicBezTo>
                    <a:pt x="6009" y="25"/>
                    <a:pt x="5936" y="1"/>
                    <a:pt x="5863" y="1"/>
                  </a:cubicBezTo>
                  <a:cubicBezTo>
                    <a:pt x="5790" y="1"/>
                    <a:pt x="5717" y="25"/>
                    <a:pt x="5657" y="72"/>
                  </a:cubicBezTo>
                  <a:lnTo>
                    <a:pt x="5127" y="482"/>
                  </a:lnTo>
                  <a:cubicBezTo>
                    <a:pt x="4913" y="648"/>
                    <a:pt x="4656" y="731"/>
                    <a:pt x="4398" y="731"/>
                  </a:cubicBezTo>
                  <a:cubicBezTo>
                    <a:pt x="4141" y="731"/>
                    <a:pt x="3884" y="648"/>
                    <a:pt x="3669" y="482"/>
                  </a:cubicBezTo>
                  <a:lnTo>
                    <a:pt x="3140" y="72"/>
                  </a:lnTo>
                  <a:cubicBezTo>
                    <a:pt x="3080" y="25"/>
                    <a:pt x="3007" y="1"/>
                    <a:pt x="2934" y="1"/>
                  </a:cubicBezTo>
                  <a:cubicBezTo>
                    <a:pt x="2860" y="1"/>
                    <a:pt x="2787" y="25"/>
                    <a:pt x="2726" y="72"/>
                  </a:cubicBezTo>
                  <a:lnTo>
                    <a:pt x="2197" y="482"/>
                  </a:lnTo>
                  <a:cubicBezTo>
                    <a:pt x="1982" y="648"/>
                    <a:pt x="1725" y="731"/>
                    <a:pt x="1468" y="731"/>
                  </a:cubicBezTo>
                  <a:cubicBezTo>
                    <a:pt x="1210" y="731"/>
                    <a:pt x="953" y="648"/>
                    <a:pt x="739" y="482"/>
                  </a:cubicBezTo>
                  <a:lnTo>
                    <a:pt x="145" y="21"/>
                  </a:lnTo>
                  <a:lnTo>
                    <a:pt x="144" y="21"/>
                  </a:lnTo>
                  <a:cubicBezTo>
                    <a:pt x="127" y="8"/>
                    <a:pt x="108" y="3"/>
                    <a:pt x="89" y="3"/>
                  </a:cubicBezTo>
                  <a:cubicBezTo>
                    <a:pt x="43" y="3"/>
                    <a:pt x="1" y="39"/>
                    <a:pt x="2" y="93"/>
                  </a:cubicBezTo>
                  <a:lnTo>
                    <a:pt x="2" y="2219"/>
                  </a:lnTo>
                  <a:lnTo>
                    <a:pt x="14655" y="2219"/>
                  </a:lnTo>
                  <a:lnTo>
                    <a:pt x="14655" y="94"/>
                  </a:lnTo>
                  <a:cubicBezTo>
                    <a:pt x="14655" y="41"/>
                    <a:pt x="14611" y="4"/>
                    <a:pt x="14565" y="4"/>
                  </a:cubicBezTo>
                  <a:cubicBezTo>
                    <a:pt x="14547" y="4"/>
                    <a:pt x="14528" y="10"/>
                    <a:pt x="14511" y="23"/>
                  </a:cubicBezTo>
                  <a:lnTo>
                    <a:pt x="13919" y="482"/>
                  </a:lnTo>
                  <a:cubicBezTo>
                    <a:pt x="13705" y="648"/>
                    <a:pt x="13447" y="731"/>
                    <a:pt x="13190" y="731"/>
                  </a:cubicBezTo>
                  <a:cubicBezTo>
                    <a:pt x="12933" y="731"/>
                    <a:pt x="12676" y="648"/>
                    <a:pt x="12461" y="482"/>
                  </a:cubicBezTo>
                  <a:lnTo>
                    <a:pt x="11932" y="72"/>
                  </a:lnTo>
                  <a:cubicBezTo>
                    <a:pt x="11871" y="25"/>
                    <a:pt x="11797" y="1"/>
                    <a:pt x="11724" y="1"/>
                  </a:cubicBezTo>
                  <a:cubicBezTo>
                    <a:pt x="11651" y="1"/>
                    <a:pt x="11578" y="25"/>
                    <a:pt x="11516" y="72"/>
                  </a:cubicBezTo>
                  <a:lnTo>
                    <a:pt x="10989" y="482"/>
                  </a:lnTo>
                  <a:cubicBezTo>
                    <a:pt x="10774" y="648"/>
                    <a:pt x="10517" y="731"/>
                    <a:pt x="10260" y="731"/>
                  </a:cubicBezTo>
                  <a:cubicBezTo>
                    <a:pt x="10002" y="731"/>
                    <a:pt x="9745" y="648"/>
                    <a:pt x="9531" y="482"/>
                  </a:cubicBezTo>
                  <a:lnTo>
                    <a:pt x="9001" y="72"/>
                  </a:lnTo>
                  <a:cubicBezTo>
                    <a:pt x="8940" y="24"/>
                    <a:pt x="8867" y="0"/>
                    <a:pt x="8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6"/>
            <p:cNvSpPr/>
            <p:nvPr/>
          </p:nvSpPr>
          <p:spPr>
            <a:xfrm>
              <a:off x="6671707" y="3710417"/>
              <a:ext cx="395162" cy="46025"/>
            </a:xfrm>
            <a:custGeom>
              <a:avLst/>
              <a:gdLst/>
              <a:ahLst/>
              <a:cxnLst/>
              <a:rect l="l" t="t" r="r" b="b"/>
              <a:pathLst>
                <a:path w="14656" h="1707" extrusionOk="0">
                  <a:moveTo>
                    <a:pt x="1" y="0"/>
                  </a:moveTo>
                  <a:lnTo>
                    <a:pt x="1" y="1706"/>
                  </a:lnTo>
                  <a:lnTo>
                    <a:pt x="14655" y="1706"/>
                  </a:lnTo>
                  <a:lnTo>
                    <a:pt x="14655" y="2"/>
                  </a:lnTo>
                  <a:lnTo>
                    <a:pt x="13905" y="583"/>
                  </a:lnTo>
                  <a:cubicBezTo>
                    <a:pt x="13694" y="746"/>
                    <a:pt x="13442" y="828"/>
                    <a:pt x="13189" y="828"/>
                  </a:cubicBezTo>
                  <a:cubicBezTo>
                    <a:pt x="12937" y="828"/>
                    <a:pt x="12685" y="746"/>
                    <a:pt x="12475" y="583"/>
                  </a:cubicBezTo>
                  <a:lnTo>
                    <a:pt x="12472" y="582"/>
                  </a:lnTo>
                  <a:lnTo>
                    <a:pt x="11930" y="160"/>
                  </a:lnTo>
                  <a:cubicBezTo>
                    <a:pt x="11868" y="113"/>
                    <a:pt x="11795" y="90"/>
                    <a:pt x="11722" y="90"/>
                  </a:cubicBezTo>
                  <a:cubicBezTo>
                    <a:pt x="11649" y="90"/>
                    <a:pt x="11576" y="113"/>
                    <a:pt x="11515" y="160"/>
                  </a:cubicBezTo>
                  <a:lnTo>
                    <a:pt x="10986" y="570"/>
                  </a:lnTo>
                  <a:cubicBezTo>
                    <a:pt x="10772" y="736"/>
                    <a:pt x="10514" y="819"/>
                    <a:pt x="10257" y="819"/>
                  </a:cubicBezTo>
                  <a:cubicBezTo>
                    <a:pt x="10000" y="819"/>
                    <a:pt x="9743" y="736"/>
                    <a:pt x="9528" y="570"/>
                  </a:cubicBezTo>
                  <a:lnTo>
                    <a:pt x="8999" y="162"/>
                  </a:lnTo>
                  <a:cubicBezTo>
                    <a:pt x="8938" y="114"/>
                    <a:pt x="8864" y="90"/>
                    <a:pt x="8791" y="90"/>
                  </a:cubicBezTo>
                  <a:cubicBezTo>
                    <a:pt x="8718" y="90"/>
                    <a:pt x="8645" y="114"/>
                    <a:pt x="8585" y="162"/>
                  </a:cubicBezTo>
                  <a:lnTo>
                    <a:pt x="8055" y="570"/>
                  </a:lnTo>
                  <a:cubicBezTo>
                    <a:pt x="7841" y="736"/>
                    <a:pt x="7584" y="819"/>
                    <a:pt x="7326" y="819"/>
                  </a:cubicBezTo>
                  <a:cubicBezTo>
                    <a:pt x="7069" y="819"/>
                    <a:pt x="6812" y="736"/>
                    <a:pt x="6598" y="570"/>
                  </a:cubicBezTo>
                  <a:lnTo>
                    <a:pt x="6068" y="162"/>
                  </a:lnTo>
                  <a:cubicBezTo>
                    <a:pt x="6008" y="114"/>
                    <a:pt x="5935" y="90"/>
                    <a:pt x="5862" y="90"/>
                  </a:cubicBezTo>
                  <a:cubicBezTo>
                    <a:pt x="5789" y="90"/>
                    <a:pt x="5715" y="114"/>
                    <a:pt x="5654" y="162"/>
                  </a:cubicBezTo>
                  <a:lnTo>
                    <a:pt x="5125" y="570"/>
                  </a:lnTo>
                  <a:cubicBezTo>
                    <a:pt x="4910" y="736"/>
                    <a:pt x="4653" y="819"/>
                    <a:pt x="4396" y="819"/>
                  </a:cubicBezTo>
                  <a:cubicBezTo>
                    <a:pt x="4139" y="819"/>
                    <a:pt x="3881" y="736"/>
                    <a:pt x="3667" y="570"/>
                  </a:cubicBezTo>
                  <a:lnTo>
                    <a:pt x="3139" y="162"/>
                  </a:lnTo>
                  <a:cubicBezTo>
                    <a:pt x="3078" y="115"/>
                    <a:pt x="3004" y="91"/>
                    <a:pt x="2931" y="91"/>
                  </a:cubicBezTo>
                  <a:cubicBezTo>
                    <a:pt x="2858" y="91"/>
                    <a:pt x="2785" y="115"/>
                    <a:pt x="2723" y="162"/>
                  </a:cubicBezTo>
                  <a:lnTo>
                    <a:pt x="2194" y="570"/>
                  </a:lnTo>
                  <a:cubicBezTo>
                    <a:pt x="1980" y="736"/>
                    <a:pt x="1722" y="819"/>
                    <a:pt x="1465" y="819"/>
                  </a:cubicBezTo>
                  <a:cubicBezTo>
                    <a:pt x="1208" y="819"/>
                    <a:pt x="951" y="736"/>
                    <a:pt x="736" y="57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6"/>
            <p:cNvSpPr/>
            <p:nvPr/>
          </p:nvSpPr>
          <p:spPr>
            <a:xfrm>
              <a:off x="6696351" y="3410809"/>
              <a:ext cx="346279" cy="355015"/>
            </a:xfrm>
            <a:custGeom>
              <a:avLst/>
              <a:gdLst/>
              <a:ahLst/>
              <a:cxnLst/>
              <a:rect l="l" t="t" r="r" b="b"/>
              <a:pathLst>
                <a:path w="12843" h="13167" extrusionOk="0">
                  <a:moveTo>
                    <a:pt x="11833" y="0"/>
                  </a:moveTo>
                  <a:cubicBezTo>
                    <a:pt x="11782" y="0"/>
                    <a:pt x="11730" y="7"/>
                    <a:pt x="11678" y="21"/>
                  </a:cubicBezTo>
                  <a:lnTo>
                    <a:pt x="512" y="3013"/>
                  </a:lnTo>
                  <a:cubicBezTo>
                    <a:pt x="192" y="3099"/>
                    <a:pt x="0" y="3428"/>
                    <a:pt x="87" y="3750"/>
                  </a:cubicBezTo>
                  <a:lnTo>
                    <a:pt x="229" y="4282"/>
                  </a:lnTo>
                  <a:cubicBezTo>
                    <a:pt x="469" y="5177"/>
                    <a:pt x="1280" y="5769"/>
                    <a:pt x="2165" y="5769"/>
                  </a:cubicBezTo>
                  <a:cubicBezTo>
                    <a:pt x="2337" y="5769"/>
                    <a:pt x="2512" y="5746"/>
                    <a:pt x="2686" y="5700"/>
                  </a:cubicBezTo>
                  <a:lnTo>
                    <a:pt x="3251" y="5549"/>
                  </a:lnTo>
                  <a:lnTo>
                    <a:pt x="3251" y="5549"/>
                  </a:lnTo>
                  <a:cubicBezTo>
                    <a:pt x="3224" y="5664"/>
                    <a:pt x="3227" y="5785"/>
                    <a:pt x="3257" y="5898"/>
                  </a:cubicBezTo>
                  <a:cubicBezTo>
                    <a:pt x="3403" y="6450"/>
                    <a:pt x="4218" y="6754"/>
                    <a:pt x="5340" y="6766"/>
                  </a:cubicBezTo>
                  <a:cubicBezTo>
                    <a:pt x="7527" y="10791"/>
                    <a:pt x="2328" y="9327"/>
                    <a:pt x="5542" y="12886"/>
                  </a:cubicBezTo>
                  <a:lnTo>
                    <a:pt x="6626" y="13167"/>
                  </a:lnTo>
                  <a:cubicBezTo>
                    <a:pt x="3885" y="9071"/>
                    <a:pt x="8858" y="11088"/>
                    <a:pt x="8574" y="6171"/>
                  </a:cubicBezTo>
                  <a:cubicBezTo>
                    <a:pt x="10340" y="5526"/>
                    <a:pt x="11521" y="4515"/>
                    <a:pt x="11313" y="3741"/>
                  </a:cubicBezTo>
                  <a:cubicBezTo>
                    <a:pt x="11282" y="3627"/>
                    <a:pt x="11223" y="3521"/>
                    <a:pt x="11143" y="3434"/>
                  </a:cubicBezTo>
                  <a:cubicBezTo>
                    <a:pt x="12210" y="3147"/>
                    <a:pt x="12843" y="2048"/>
                    <a:pt x="12557" y="979"/>
                  </a:cubicBezTo>
                  <a:lnTo>
                    <a:pt x="12414" y="447"/>
                  </a:lnTo>
                  <a:cubicBezTo>
                    <a:pt x="12342" y="177"/>
                    <a:pt x="12098" y="0"/>
                    <a:pt x="118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6"/>
            <p:cNvSpPr/>
            <p:nvPr/>
          </p:nvSpPr>
          <p:spPr>
            <a:xfrm>
              <a:off x="6798135" y="3410809"/>
              <a:ext cx="244496" cy="355069"/>
            </a:xfrm>
            <a:custGeom>
              <a:avLst/>
              <a:gdLst/>
              <a:ahLst/>
              <a:cxnLst/>
              <a:rect l="l" t="t" r="r" b="b"/>
              <a:pathLst>
                <a:path w="9068" h="13169" extrusionOk="0">
                  <a:moveTo>
                    <a:pt x="8058" y="0"/>
                  </a:moveTo>
                  <a:cubicBezTo>
                    <a:pt x="8007" y="0"/>
                    <a:pt x="7955" y="7"/>
                    <a:pt x="7903" y="21"/>
                  </a:cubicBezTo>
                  <a:lnTo>
                    <a:pt x="7312" y="179"/>
                  </a:lnTo>
                  <a:cubicBezTo>
                    <a:pt x="7517" y="237"/>
                    <a:pt x="7674" y="400"/>
                    <a:pt x="7724" y="607"/>
                  </a:cubicBezTo>
                  <a:lnTo>
                    <a:pt x="7861" y="1142"/>
                  </a:lnTo>
                  <a:cubicBezTo>
                    <a:pt x="8129" y="2186"/>
                    <a:pt x="7561" y="3258"/>
                    <a:pt x="6586" y="3581"/>
                  </a:cubicBezTo>
                  <a:cubicBezTo>
                    <a:pt x="6548" y="3593"/>
                    <a:pt x="6533" y="3638"/>
                    <a:pt x="6554" y="3671"/>
                  </a:cubicBezTo>
                  <a:cubicBezTo>
                    <a:pt x="6607" y="3744"/>
                    <a:pt x="6645" y="3826"/>
                    <a:pt x="6666" y="3914"/>
                  </a:cubicBezTo>
                  <a:cubicBezTo>
                    <a:pt x="6867" y="4692"/>
                    <a:pt x="5943" y="5625"/>
                    <a:pt x="4249" y="6271"/>
                  </a:cubicBezTo>
                  <a:cubicBezTo>
                    <a:pt x="4612" y="9780"/>
                    <a:pt x="1" y="9041"/>
                    <a:pt x="2024" y="12953"/>
                  </a:cubicBezTo>
                  <a:lnTo>
                    <a:pt x="2849" y="13168"/>
                  </a:lnTo>
                  <a:cubicBezTo>
                    <a:pt x="108" y="9071"/>
                    <a:pt x="5083" y="11088"/>
                    <a:pt x="4797" y="6171"/>
                  </a:cubicBezTo>
                  <a:cubicBezTo>
                    <a:pt x="6565" y="5528"/>
                    <a:pt x="7744" y="4517"/>
                    <a:pt x="7537" y="3741"/>
                  </a:cubicBezTo>
                  <a:cubicBezTo>
                    <a:pt x="7505" y="3627"/>
                    <a:pt x="7447" y="3522"/>
                    <a:pt x="7366" y="3436"/>
                  </a:cubicBezTo>
                  <a:cubicBezTo>
                    <a:pt x="8434" y="3147"/>
                    <a:pt x="9068" y="2048"/>
                    <a:pt x="8781" y="981"/>
                  </a:cubicBezTo>
                  <a:lnTo>
                    <a:pt x="8782" y="979"/>
                  </a:lnTo>
                  <a:lnTo>
                    <a:pt x="8639" y="447"/>
                  </a:lnTo>
                  <a:cubicBezTo>
                    <a:pt x="8567" y="177"/>
                    <a:pt x="8323" y="0"/>
                    <a:pt x="8058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6"/>
            <p:cNvSpPr/>
            <p:nvPr/>
          </p:nvSpPr>
          <p:spPr>
            <a:xfrm>
              <a:off x="6854291" y="3545482"/>
              <a:ext cx="86981" cy="45755"/>
            </a:xfrm>
            <a:custGeom>
              <a:avLst/>
              <a:gdLst/>
              <a:ahLst/>
              <a:cxnLst/>
              <a:rect l="l" t="t" r="r" b="b"/>
              <a:pathLst>
                <a:path w="3226" h="1697" extrusionOk="0">
                  <a:moveTo>
                    <a:pt x="2968" y="1"/>
                  </a:moveTo>
                  <a:cubicBezTo>
                    <a:pt x="2916" y="1"/>
                    <a:pt x="2863" y="19"/>
                    <a:pt x="2820" y="57"/>
                  </a:cubicBezTo>
                  <a:cubicBezTo>
                    <a:pt x="2164" y="549"/>
                    <a:pt x="1225" y="976"/>
                    <a:pt x="177" y="1257"/>
                  </a:cubicBezTo>
                  <a:cubicBezTo>
                    <a:pt x="69" y="1287"/>
                    <a:pt x="0" y="1392"/>
                    <a:pt x="14" y="1501"/>
                  </a:cubicBezTo>
                  <a:cubicBezTo>
                    <a:pt x="29" y="1612"/>
                    <a:pt x="123" y="1695"/>
                    <a:pt x="234" y="1697"/>
                  </a:cubicBezTo>
                  <a:cubicBezTo>
                    <a:pt x="253" y="1697"/>
                    <a:pt x="272" y="1694"/>
                    <a:pt x="292" y="1690"/>
                  </a:cubicBezTo>
                  <a:cubicBezTo>
                    <a:pt x="1395" y="1393"/>
                    <a:pt x="2388" y="940"/>
                    <a:pt x="3089" y="414"/>
                  </a:cubicBezTo>
                  <a:cubicBezTo>
                    <a:pt x="3199" y="344"/>
                    <a:pt x="3226" y="194"/>
                    <a:pt x="3148" y="91"/>
                  </a:cubicBezTo>
                  <a:cubicBezTo>
                    <a:pt x="3103" y="32"/>
                    <a:pt x="3036" y="1"/>
                    <a:pt x="2968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6"/>
            <p:cNvSpPr/>
            <p:nvPr/>
          </p:nvSpPr>
          <p:spPr>
            <a:xfrm>
              <a:off x="6844753" y="3469695"/>
              <a:ext cx="56783" cy="23835"/>
            </a:xfrm>
            <a:custGeom>
              <a:avLst/>
              <a:gdLst/>
              <a:ahLst/>
              <a:cxnLst/>
              <a:rect l="l" t="t" r="r" b="b"/>
              <a:pathLst>
                <a:path w="2106" h="884" extrusionOk="0">
                  <a:moveTo>
                    <a:pt x="1855" y="1"/>
                  </a:moveTo>
                  <a:cubicBezTo>
                    <a:pt x="1831" y="1"/>
                    <a:pt x="1807" y="4"/>
                    <a:pt x="1784" y="12"/>
                  </a:cubicBezTo>
                  <a:lnTo>
                    <a:pt x="174" y="444"/>
                  </a:lnTo>
                  <a:cubicBezTo>
                    <a:pt x="67" y="476"/>
                    <a:pt x="0" y="579"/>
                    <a:pt x="15" y="688"/>
                  </a:cubicBezTo>
                  <a:cubicBezTo>
                    <a:pt x="29" y="797"/>
                    <a:pt x="120" y="879"/>
                    <a:pt x="229" y="884"/>
                  </a:cubicBezTo>
                  <a:lnTo>
                    <a:pt x="230" y="884"/>
                  </a:lnTo>
                  <a:cubicBezTo>
                    <a:pt x="251" y="884"/>
                    <a:pt x="271" y="882"/>
                    <a:pt x="289" y="876"/>
                  </a:cubicBezTo>
                  <a:lnTo>
                    <a:pt x="1901" y="444"/>
                  </a:lnTo>
                  <a:cubicBezTo>
                    <a:pt x="2026" y="419"/>
                    <a:pt x="2105" y="292"/>
                    <a:pt x="2073" y="168"/>
                  </a:cubicBezTo>
                  <a:cubicBezTo>
                    <a:pt x="2045" y="66"/>
                    <a:pt x="1953" y="1"/>
                    <a:pt x="1855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6"/>
            <p:cNvSpPr/>
            <p:nvPr/>
          </p:nvSpPr>
          <p:spPr>
            <a:xfrm>
              <a:off x="6944172" y="3431364"/>
              <a:ext cx="91295" cy="33110"/>
            </a:xfrm>
            <a:custGeom>
              <a:avLst/>
              <a:gdLst/>
              <a:ahLst/>
              <a:cxnLst/>
              <a:rect l="l" t="t" r="r" b="b"/>
              <a:pathLst>
                <a:path w="3386" h="1228" extrusionOk="0">
                  <a:moveTo>
                    <a:pt x="3138" y="1"/>
                  </a:moveTo>
                  <a:cubicBezTo>
                    <a:pt x="3124" y="1"/>
                    <a:pt x="3110" y="2"/>
                    <a:pt x="3096" y="5"/>
                  </a:cubicBezTo>
                  <a:lnTo>
                    <a:pt x="177" y="788"/>
                  </a:lnTo>
                  <a:cubicBezTo>
                    <a:pt x="69" y="818"/>
                    <a:pt x="1" y="923"/>
                    <a:pt x="16" y="1032"/>
                  </a:cubicBezTo>
                  <a:cubicBezTo>
                    <a:pt x="31" y="1143"/>
                    <a:pt x="123" y="1226"/>
                    <a:pt x="234" y="1228"/>
                  </a:cubicBezTo>
                  <a:cubicBezTo>
                    <a:pt x="255" y="1228"/>
                    <a:pt x="274" y="1225"/>
                    <a:pt x="292" y="1220"/>
                  </a:cubicBezTo>
                  <a:lnTo>
                    <a:pt x="3211" y="438"/>
                  </a:lnTo>
                  <a:cubicBezTo>
                    <a:pt x="3323" y="399"/>
                    <a:pt x="3386" y="281"/>
                    <a:pt x="3356" y="168"/>
                  </a:cubicBezTo>
                  <a:cubicBezTo>
                    <a:pt x="3328" y="68"/>
                    <a:pt x="3238" y="1"/>
                    <a:pt x="3138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6"/>
            <p:cNvSpPr/>
            <p:nvPr/>
          </p:nvSpPr>
          <p:spPr>
            <a:xfrm>
              <a:off x="6712063" y="3525432"/>
              <a:ext cx="64602" cy="25938"/>
            </a:xfrm>
            <a:custGeom>
              <a:avLst/>
              <a:gdLst/>
              <a:ahLst/>
              <a:cxnLst/>
              <a:rect l="l" t="t" r="r" b="b"/>
              <a:pathLst>
                <a:path w="2396" h="962" extrusionOk="0">
                  <a:moveTo>
                    <a:pt x="2148" y="1"/>
                  </a:moveTo>
                  <a:cubicBezTo>
                    <a:pt x="2133" y="1"/>
                    <a:pt x="2119" y="2"/>
                    <a:pt x="2104" y="5"/>
                  </a:cubicBezTo>
                  <a:lnTo>
                    <a:pt x="177" y="522"/>
                  </a:lnTo>
                  <a:cubicBezTo>
                    <a:pt x="69" y="552"/>
                    <a:pt x="0" y="657"/>
                    <a:pt x="15" y="768"/>
                  </a:cubicBezTo>
                  <a:cubicBezTo>
                    <a:pt x="30" y="877"/>
                    <a:pt x="123" y="960"/>
                    <a:pt x="234" y="962"/>
                  </a:cubicBezTo>
                  <a:cubicBezTo>
                    <a:pt x="253" y="962"/>
                    <a:pt x="273" y="959"/>
                    <a:pt x="292" y="954"/>
                  </a:cubicBezTo>
                  <a:lnTo>
                    <a:pt x="2221" y="437"/>
                  </a:lnTo>
                  <a:cubicBezTo>
                    <a:pt x="2333" y="400"/>
                    <a:pt x="2396" y="282"/>
                    <a:pt x="2364" y="168"/>
                  </a:cubicBezTo>
                  <a:cubicBezTo>
                    <a:pt x="2338" y="67"/>
                    <a:pt x="2248" y="1"/>
                    <a:pt x="2148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6"/>
            <p:cNvSpPr/>
            <p:nvPr/>
          </p:nvSpPr>
          <p:spPr>
            <a:xfrm>
              <a:off x="6899621" y="3506418"/>
              <a:ext cx="65438" cy="26154"/>
            </a:xfrm>
            <a:custGeom>
              <a:avLst/>
              <a:gdLst/>
              <a:ahLst/>
              <a:cxnLst/>
              <a:rect l="l" t="t" r="r" b="b"/>
              <a:pathLst>
                <a:path w="2427" h="970" extrusionOk="0">
                  <a:moveTo>
                    <a:pt x="2177" y="0"/>
                  </a:moveTo>
                  <a:cubicBezTo>
                    <a:pt x="2153" y="0"/>
                    <a:pt x="2128" y="4"/>
                    <a:pt x="2104" y="12"/>
                  </a:cubicBezTo>
                  <a:lnTo>
                    <a:pt x="177" y="530"/>
                  </a:lnTo>
                  <a:cubicBezTo>
                    <a:pt x="69" y="560"/>
                    <a:pt x="0" y="664"/>
                    <a:pt x="15" y="773"/>
                  </a:cubicBezTo>
                  <a:cubicBezTo>
                    <a:pt x="29" y="884"/>
                    <a:pt x="123" y="968"/>
                    <a:pt x="233" y="969"/>
                  </a:cubicBezTo>
                  <a:cubicBezTo>
                    <a:pt x="253" y="969"/>
                    <a:pt x="272" y="966"/>
                    <a:pt x="292" y="962"/>
                  </a:cubicBezTo>
                  <a:lnTo>
                    <a:pt x="2221" y="445"/>
                  </a:lnTo>
                  <a:cubicBezTo>
                    <a:pt x="2348" y="419"/>
                    <a:pt x="2427" y="292"/>
                    <a:pt x="2393" y="166"/>
                  </a:cubicBezTo>
                  <a:cubicBezTo>
                    <a:pt x="2366" y="65"/>
                    <a:pt x="2275" y="0"/>
                    <a:pt x="2177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6"/>
            <p:cNvSpPr/>
            <p:nvPr/>
          </p:nvSpPr>
          <p:spPr>
            <a:xfrm>
              <a:off x="6895874" y="3573906"/>
              <a:ext cx="92131" cy="57835"/>
            </a:xfrm>
            <a:custGeom>
              <a:avLst/>
              <a:gdLst/>
              <a:ahLst/>
              <a:cxnLst/>
              <a:rect l="l" t="t" r="r" b="b"/>
              <a:pathLst>
                <a:path w="3417" h="2145" extrusionOk="0">
                  <a:moveTo>
                    <a:pt x="2469" y="1"/>
                  </a:moveTo>
                  <a:cubicBezTo>
                    <a:pt x="2366" y="1"/>
                    <a:pt x="2273" y="73"/>
                    <a:pt x="2250" y="177"/>
                  </a:cubicBezTo>
                  <a:cubicBezTo>
                    <a:pt x="2223" y="291"/>
                    <a:pt x="2291" y="407"/>
                    <a:pt x="2404" y="440"/>
                  </a:cubicBezTo>
                  <a:cubicBezTo>
                    <a:pt x="2763" y="521"/>
                    <a:pt x="2908" y="651"/>
                    <a:pt x="2923" y="739"/>
                  </a:cubicBezTo>
                  <a:cubicBezTo>
                    <a:pt x="2937" y="827"/>
                    <a:pt x="2843" y="998"/>
                    <a:pt x="2527" y="1189"/>
                  </a:cubicBezTo>
                  <a:cubicBezTo>
                    <a:pt x="2194" y="1391"/>
                    <a:pt x="1726" y="1550"/>
                    <a:pt x="1211" y="1635"/>
                  </a:cubicBezTo>
                  <a:cubicBezTo>
                    <a:pt x="967" y="1676"/>
                    <a:pt x="722" y="1697"/>
                    <a:pt x="476" y="1697"/>
                  </a:cubicBezTo>
                  <a:cubicBezTo>
                    <a:pt x="395" y="1697"/>
                    <a:pt x="313" y="1695"/>
                    <a:pt x="232" y="1690"/>
                  </a:cubicBezTo>
                  <a:cubicBezTo>
                    <a:pt x="231" y="1690"/>
                    <a:pt x="230" y="1690"/>
                    <a:pt x="229" y="1690"/>
                  </a:cubicBezTo>
                  <a:cubicBezTo>
                    <a:pt x="112" y="1690"/>
                    <a:pt x="15" y="1782"/>
                    <a:pt x="8" y="1899"/>
                  </a:cubicBezTo>
                  <a:cubicBezTo>
                    <a:pt x="0" y="2018"/>
                    <a:pt x="85" y="2121"/>
                    <a:pt x="203" y="2136"/>
                  </a:cubicBezTo>
                  <a:cubicBezTo>
                    <a:pt x="290" y="2142"/>
                    <a:pt x="380" y="2145"/>
                    <a:pt x="471" y="2145"/>
                  </a:cubicBezTo>
                  <a:cubicBezTo>
                    <a:pt x="743" y="2145"/>
                    <a:pt x="1015" y="2121"/>
                    <a:pt x="1283" y="2077"/>
                  </a:cubicBezTo>
                  <a:cubicBezTo>
                    <a:pt x="1853" y="1983"/>
                    <a:pt x="2378" y="1805"/>
                    <a:pt x="2760" y="1572"/>
                  </a:cubicBezTo>
                  <a:cubicBezTo>
                    <a:pt x="3201" y="1303"/>
                    <a:pt x="3417" y="983"/>
                    <a:pt x="3364" y="667"/>
                  </a:cubicBezTo>
                  <a:cubicBezTo>
                    <a:pt x="3312" y="352"/>
                    <a:pt x="3007" y="117"/>
                    <a:pt x="2503" y="3"/>
                  </a:cubicBezTo>
                  <a:cubicBezTo>
                    <a:pt x="2492" y="2"/>
                    <a:pt x="2480" y="1"/>
                    <a:pt x="2469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6"/>
            <p:cNvSpPr/>
            <p:nvPr/>
          </p:nvSpPr>
          <p:spPr>
            <a:xfrm>
              <a:off x="6810775" y="3620482"/>
              <a:ext cx="57727" cy="35321"/>
            </a:xfrm>
            <a:custGeom>
              <a:avLst/>
              <a:gdLst/>
              <a:ahLst/>
              <a:cxnLst/>
              <a:rect l="l" t="t" r="r" b="b"/>
              <a:pathLst>
                <a:path w="2141" h="1310" extrusionOk="0">
                  <a:moveTo>
                    <a:pt x="319" y="0"/>
                  </a:moveTo>
                  <a:cubicBezTo>
                    <a:pt x="241" y="0"/>
                    <a:pt x="165" y="41"/>
                    <a:pt x="123" y="115"/>
                  </a:cubicBezTo>
                  <a:cubicBezTo>
                    <a:pt x="40" y="237"/>
                    <a:pt x="1" y="385"/>
                    <a:pt x="13" y="533"/>
                  </a:cubicBezTo>
                  <a:cubicBezTo>
                    <a:pt x="58" y="998"/>
                    <a:pt x="614" y="1309"/>
                    <a:pt x="1349" y="1309"/>
                  </a:cubicBezTo>
                  <a:lnTo>
                    <a:pt x="1351" y="1308"/>
                  </a:lnTo>
                  <a:cubicBezTo>
                    <a:pt x="1436" y="1308"/>
                    <a:pt x="1523" y="1305"/>
                    <a:pt x="1613" y="1296"/>
                  </a:cubicBezTo>
                  <a:cubicBezTo>
                    <a:pt x="1729" y="1284"/>
                    <a:pt x="1846" y="1266"/>
                    <a:pt x="1960" y="1239"/>
                  </a:cubicBezTo>
                  <a:cubicBezTo>
                    <a:pt x="2073" y="1205"/>
                    <a:pt x="2140" y="1088"/>
                    <a:pt x="2114" y="973"/>
                  </a:cubicBezTo>
                  <a:cubicBezTo>
                    <a:pt x="2090" y="870"/>
                    <a:pt x="1998" y="801"/>
                    <a:pt x="1895" y="801"/>
                  </a:cubicBezTo>
                  <a:cubicBezTo>
                    <a:pt x="1883" y="801"/>
                    <a:pt x="1870" y="802"/>
                    <a:pt x="1858" y="804"/>
                  </a:cubicBezTo>
                  <a:cubicBezTo>
                    <a:pt x="1764" y="826"/>
                    <a:pt x="1666" y="841"/>
                    <a:pt x="1569" y="850"/>
                  </a:cubicBezTo>
                  <a:cubicBezTo>
                    <a:pt x="1498" y="857"/>
                    <a:pt x="1429" y="860"/>
                    <a:pt x="1362" y="860"/>
                  </a:cubicBezTo>
                  <a:cubicBezTo>
                    <a:pt x="860" y="860"/>
                    <a:pt x="477" y="680"/>
                    <a:pt x="458" y="491"/>
                  </a:cubicBezTo>
                  <a:cubicBezTo>
                    <a:pt x="457" y="444"/>
                    <a:pt x="470" y="397"/>
                    <a:pt x="499" y="358"/>
                  </a:cubicBezTo>
                  <a:cubicBezTo>
                    <a:pt x="576" y="254"/>
                    <a:pt x="550" y="107"/>
                    <a:pt x="442" y="37"/>
                  </a:cubicBezTo>
                  <a:cubicBezTo>
                    <a:pt x="404" y="12"/>
                    <a:pt x="361" y="0"/>
                    <a:pt x="319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6"/>
            <p:cNvSpPr/>
            <p:nvPr/>
          </p:nvSpPr>
          <p:spPr>
            <a:xfrm>
              <a:off x="6671700" y="3730250"/>
              <a:ext cx="395162" cy="65752"/>
            </a:xfrm>
            <a:custGeom>
              <a:avLst/>
              <a:gdLst/>
              <a:ahLst/>
              <a:cxnLst/>
              <a:rect l="l" t="t" r="r" b="b"/>
              <a:pathLst>
                <a:path w="14656" h="2246" extrusionOk="0">
                  <a:moveTo>
                    <a:pt x="14654" y="1"/>
                  </a:moveTo>
                  <a:lnTo>
                    <a:pt x="13917" y="572"/>
                  </a:lnTo>
                  <a:cubicBezTo>
                    <a:pt x="13702" y="738"/>
                    <a:pt x="13445" y="821"/>
                    <a:pt x="13188" y="821"/>
                  </a:cubicBezTo>
                  <a:cubicBezTo>
                    <a:pt x="12931" y="821"/>
                    <a:pt x="12673" y="738"/>
                    <a:pt x="12459" y="572"/>
                  </a:cubicBezTo>
                  <a:lnTo>
                    <a:pt x="11930" y="162"/>
                  </a:lnTo>
                  <a:cubicBezTo>
                    <a:pt x="11869" y="115"/>
                    <a:pt x="11796" y="92"/>
                    <a:pt x="11723" y="92"/>
                  </a:cubicBezTo>
                  <a:cubicBezTo>
                    <a:pt x="11650" y="92"/>
                    <a:pt x="11577" y="115"/>
                    <a:pt x="11515" y="162"/>
                  </a:cubicBezTo>
                  <a:lnTo>
                    <a:pt x="10986" y="571"/>
                  </a:lnTo>
                  <a:cubicBezTo>
                    <a:pt x="10772" y="737"/>
                    <a:pt x="10514" y="821"/>
                    <a:pt x="10257" y="821"/>
                  </a:cubicBezTo>
                  <a:cubicBezTo>
                    <a:pt x="10000" y="821"/>
                    <a:pt x="9743" y="737"/>
                    <a:pt x="9528" y="571"/>
                  </a:cubicBezTo>
                  <a:lnTo>
                    <a:pt x="8999" y="162"/>
                  </a:lnTo>
                  <a:cubicBezTo>
                    <a:pt x="8938" y="115"/>
                    <a:pt x="8865" y="92"/>
                    <a:pt x="8792" y="92"/>
                  </a:cubicBezTo>
                  <a:cubicBezTo>
                    <a:pt x="8719" y="92"/>
                    <a:pt x="8646" y="115"/>
                    <a:pt x="8585" y="162"/>
                  </a:cubicBezTo>
                  <a:lnTo>
                    <a:pt x="8055" y="572"/>
                  </a:lnTo>
                  <a:cubicBezTo>
                    <a:pt x="7841" y="738"/>
                    <a:pt x="7584" y="821"/>
                    <a:pt x="7326" y="821"/>
                  </a:cubicBezTo>
                  <a:cubicBezTo>
                    <a:pt x="7069" y="821"/>
                    <a:pt x="6812" y="738"/>
                    <a:pt x="6598" y="572"/>
                  </a:cubicBezTo>
                  <a:lnTo>
                    <a:pt x="6070" y="162"/>
                  </a:lnTo>
                  <a:cubicBezTo>
                    <a:pt x="6008" y="115"/>
                    <a:pt x="5935" y="92"/>
                    <a:pt x="5862" y="92"/>
                  </a:cubicBezTo>
                  <a:cubicBezTo>
                    <a:pt x="5789" y="92"/>
                    <a:pt x="5715" y="115"/>
                    <a:pt x="5654" y="162"/>
                  </a:cubicBezTo>
                  <a:lnTo>
                    <a:pt x="5125" y="572"/>
                  </a:lnTo>
                  <a:cubicBezTo>
                    <a:pt x="4910" y="738"/>
                    <a:pt x="4653" y="821"/>
                    <a:pt x="4396" y="821"/>
                  </a:cubicBezTo>
                  <a:cubicBezTo>
                    <a:pt x="4139" y="821"/>
                    <a:pt x="3881" y="738"/>
                    <a:pt x="3667" y="572"/>
                  </a:cubicBezTo>
                  <a:lnTo>
                    <a:pt x="3139" y="162"/>
                  </a:lnTo>
                  <a:cubicBezTo>
                    <a:pt x="3078" y="115"/>
                    <a:pt x="3004" y="92"/>
                    <a:pt x="2931" y="92"/>
                  </a:cubicBezTo>
                  <a:cubicBezTo>
                    <a:pt x="2858" y="92"/>
                    <a:pt x="2785" y="115"/>
                    <a:pt x="2723" y="162"/>
                  </a:cubicBezTo>
                  <a:lnTo>
                    <a:pt x="2194" y="572"/>
                  </a:lnTo>
                  <a:cubicBezTo>
                    <a:pt x="1980" y="738"/>
                    <a:pt x="1722" y="821"/>
                    <a:pt x="1465" y="821"/>
                  </a:cubicBezTo>
                  <a:cubicBezTo>
                    <a:pt x="1208" y="821"/>
                    <a:pt x="951" y="738"/>
                    <a:pt x="736" y="572"/>
                  </a:cubicBezTo>
                  <a:lnTo>
                    <a:pt x="1" y="2"/>
                  </a:lnTo>
                  <a:lnTo>
                    <a:pt x="1" y="2043"/>
                  </a:lnTo>
                  <a:cubicBezTo>
                    <a:pt x="1" y="2154"/>
                    <a:pt x="90" y="2245"/>
                    <a:pt x="202" y="2245"/>
                  </a:cubicBezTo>
                  <a:lnTo>
                    <a:pt x="14457" y="2245"/>
                  </a:lnTo>
                  <a:cubicBezTo>
                    <a:pt x="14567" y="2244"/>
                    <a:pt x="14655" y="2154"/>
                    <a:pt x="14655" y="2043"/>
                  </a:cubicBezTo>
                  <a:lnTo>
                    <a:pt x="14654" y="2043"/>
                  </a:lnTo>
                  <a:lnTo>
                    <a:pt x="146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6"/>
            <p:cNvSpPr/>
            <p:nvPr/>
          </p:nvSpPr>
          <p:spPr>
            <a:xfrm>
              <a:off x="6780151" y="3535472"/>
              <a:ext cx="81454" cy="30414"/>
            </a:xfrm>
            <a:custGeom>
              <a:avLst/>
              <a:gdLst/>
              <a:ahLst/>
              <a:cxnLst/>
              <a:rect l="l" t="t" r="r" b="b"/>
              <a:pathLst>
                <a:path w="3021" h="1128" extrusionOk="0">
                  <a:moveTo>
                    <a:pt x="2771" y="0"/>
                  </a:moveTo>
                  <a:cubicBezTo>
                    <a:pt x="2747" y="0"/>
                    <a:pt x="2723" y="4"/>
                    <a:pt x="2699" y="12"/>
                  </a:cubicBezTo>
                  <a:lnTo>
                    <a:pt x="175" y="688"/>
                  </a:lnTo>
                  <a:cubicBezTo>
                    <a:pt x="69" y="718"/>
                    <a:pt x="0" y="823"/>
                    <a:pt x="14" y="933"/>
                  </a:cubicBezTo>
                  <a:cubicBezTo>
                    <a:pt x="29" y="1044"/>
                    <a:pt x="121" y="1126"/>
                    <a:pt x="234" y="1128"/>
                  </a:cubicBezTo>
                  <a:cubicBezTo>
                    <a:pt x="253" y="1128"/>
                    <a:pt x="272" y="1125"/>
                    <a:pt x="292" y="1120"/>
                  </a:cubicBezTo>
                  <a:lnTo>
                    <a:pt x="2814" y="445"/>
                  </a:lnTo>
                  <a:cubicBezTo>
                    <a:pt x="2941" y="419"/>
                    <a:pt x="3021" y="292"/>
                    <a:pt x="2986" y="166"/>
                  </a:cubicBezTo>
                  <a:cubicBezTo>
                    <a:pt x="2960" y="66"/>
                    <a:pt x="2869" y="0"/>
                    <a:pt x="2771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56"/>
          <p:cNvGrpSpPr/>
          <p:nvPr/>
        </p:nvGrpSpPr>
        <p:grpSpPr>
          <a:xfrm>
            <a:off x="4292651" y="2036009"/>
            <a:ext cx="533743" cy="429225"/>
            <a:chOff x="2705739" y="1606829"/>
            <a:chExt cx="395189" cy="317780"/>
          </a:xfrm>
        </p:grpSpPr>
        <p:sp>
          <p:nvSpPr>
            <p:cNvPr id="1489" name="Google Shape;1489;p56"/>
            <p:cNvSpPr/>
            <p:nvPr/>
          </p:nvSpPr>
          <p:spPr>
            <a:xfrm>
              <a:off x="2985152" y="1630745"/>
              <a:ext cx="102565" cy="139504"/>
            </a:xfrm>
            <a:custGeom>
              <a:avLst/>
              <a:gdLst/>
              <a:ahLst/>
              <a:cxnLst/>
              <a:rect l="l" t="t" r="r" b="b"/>
              <a:pathLst>
                <a:path w="3804" h="5174" extrusionOk="0">
                  <a:moveTo>
                    <a:pt x="1913" y="0"/>
                  </a:moveTo>
                  <a:cubicBezTo>
                    <a:pt x="1903" y="0"/>
                    <a:pt x="1893" y="1"/>
                    <a:pt x="1883" y="1"/>
                  </a:cubicBezTo>
                  <a:cubicBezTo>
                    <a:pt x="877" y="16"/>
                    <a:pt x="49" y="834"/>
                    <a:pt x="23" y="1841"/>
                  </a:cubicBezTo>
                  <a:cubicBezTo>
                    <a:pt x="1" y="2640"/>
                    <a:pt x="485" y="3365"/>
                    <a:pt x="1230" y="3654"/>
                  </a:cubicBezTo>
                  <a:cubicBezTo>
                    <a:pt x="1320" y="3688"/>
                    <a:pt x="1387" y="3761"/>
                    <a:pt x="1415" y="3852"/>
                  </a:cubicBezTo>
                  <a:lnTo>
                    <a:pt x="1777" y="5073"/>
                  </a:lnTo>
                  <a:cubicBezTo>
                    <a:pt x="1797" y="5140"/>
                    <a:pt x="1855" y="5173"/>
                    <a:pt x="1912" y="5173"/>
                  </a:cubicBezTo>
                  <a:cubicBezTo>
                    <a:pt x="1970" y="5173"/>
                    <a:pt x="2028" y="5140"/>
                    <a:pt x="2048" y="5073"/>
                  </a:cubicBezTo>
                  <a:lnTo>
                    <a:pt x="2410" y="3852"/>
                  </a:lnTo>
                  <a:cubicBezTo>
                    <a:pt x="2436" y="3763"/>
                    <a:pt x="2504" y="3688"/>
                    <a:pt x="2593" y="3655"/>
                  </a:cubicBezTo>
                  <a:cubicBezTo>
                    <a:pt x="3322" y="3372"/>
                    <a:pt x="3802" y="2673"/>
                    <a:pt x="3802" y="1891"/>
                  </a:cubicBezTo>
                  <a:lnTo>
                    <a:pt x="3803" y="1891"/>
                  </a:lnTo>
                  <a:cubicBezTo>
                    <a:pt x="3803" y="845"/>
                    <a:pt x="2955" y="0"/>
                    <a:pt x="1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6"/>
            <p:cNvSpPr/>
            <p:nvPr/>
          </p:nvSpPr>
          <p:spPr>
            <a:xfrm>
              <a:off x="2952258" y="1841376"/>
              <a:ext cx="27933" cy="11567"/>
            </a:xfrm>
            <a:custGeom>
              <a:avLst/>
              <a:gdLst/>
              <a:ahLst/>
              <a:cxnLst/>
              <a:rect l="l" t="t" r="r" b="b"/>
              <a:pathLst>
                <a:path w="1036" h="429" extrusionOk="0">
                  <a:moveTo>
                    <a:pt x="107" y="1"/>
                  </a:moveTo>
                  <a:cubicBezTo>
                    <a:pt x="43" y="1"/>
                    <a:pt x="1" y="71"/>
                    <a:pt x="1" y="151"/>
                  </a:cubicBezTo>
                  <a:cubicBezTo>
                    <a:pt x="1" y="272"/>
                    <a:pt x="98" y="369"/>
                    <a:pt x="217" y="429"/>
                  </a:cubicBezTo>
                  <a:lnTo>
                    <a:pt x="817" y="429"/>
                  </a:lnTo>
                  <a:lnTo>
                    <a:pt x="817" y="369"/>
                  </a:lnTo>
                  <a:cubicBezTo>
                    <a:pt x="938" y="369"/>
                    <a:pt x="1035" y="270"/>
                    <a:pt x="1035" y="151"/>
                  </a:cubicBezTo>
                  <a:cubicBezTo>
                    <a:pt x="1035" y="71"/>
                    <a:pt x="992" y="1"/>
                    <a:pt x="928" y="1"/>
                  </a:cubicBezTo>
                  <a:cubicBezTo>
                    <a:pt x="896" y="1"/>
                    <a:pt x="858" y="19"/>
                    <a:pt x="817" y="63"/>
                  </a:cubicBezTo>
                  <a:lnTo>
                    <a:pt x="217" y="63"/>
                  </a:lnTo>
                  <a:cubicBezTo>
                    <a:pt x="177" y="19"/>
                    <a:pt x="139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6"/>
            <p:cNvSpPr/>
            <p:nvPr/>
          </p:nvSpPr>
          <p:spPr>
            <a:xfrm>
              <a:off x="3060836" y="1841376"/>
              <a:ext cx="27906" cy="11567"/>
            </a:xfrm>
            <a:custGeom>
              <a:avLst/>
              <a:gdLst/>
              <a:ahLst/>
              <a:cxnLst/>
              <a:rect l="l" t="t" r="r" b="b"/>
              <a:pathLst>
                <a:path w="1035" h="429" extrusionOk="0">
                  <a:moveTo>
                    <a:pt x="107" y="1"/>
                  </a:moveTo>
                  <a:cubicBezTo>
                    <a:pt x="43" y="1"/>
                    <a:pt x="0" y="71"/>
                    <a:pt x="0" y="151"/>
                  </a:cubicBezTo>
                  <a:cubicBezTo>
                    <a:pt x="0" y="272"/>
                    <a:pt x="97" y="369"/>
                    <a:pt x="219" y="429"/>
                  </a:cubicBezTo>
                  <a:lnTo>
                    <a:pt x="818" y="429"/>
                  </a:lnTo>
                  <a:lnTo>
                    <a:pt x="818" y="369"/>
                  </a:lnTo>
                  <a:cubicBezTo>
                    <a:pt x="938" y="369"/>
                    <a:pt x="1035" y="270"/>
                    <a:pt x="1035" y="151"/>
                  </a:cubicBezTo>
                  <a:cubicBezTo>
                    <a:pt x="1035" y="71"/>
                    <a:pt x="992" y="1"/>
                    <a:pt x="928" y="1"/>
                  </a:cubicBezTo>
                  <a:cubicBezTo>
                    <a:pt x="896" y="1"/>
                    <a:pt x="858" y="19"/>
                    <a:pt x="818" y="63"/>
                  </a:cubicBezTo>
                  <a:lnTo>
                    <a:pt x="219" y="63"/>
                  </a:lnTo>
                  <a:cubicBezTo>
                    <a:pt x="178" y="19"/>
                    <a:pt x="140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6"/>
            <p:cNvSpPr/>
            <p:nvPr/>
          </p:nvSpPr>
          <p:spPr>
            <a:xfrm>
              <a:off x="2968759" y="1823338"/>
              <a:ext cx="103509" cy="39527"/>
            </a:xfrm>
            <a:custGeom>
              <a:avLst/>
              <a:gdLst/>
              <a:ahLst/>
              <a:cxnLst/>
              <a:rect l="l" t="t" r="r" b="b"/>
              <a:pathLst>
                <a:path w="3839" h="1466" extrusionOk="0">
                  <a:moveTo>
                    <a:pt x="891" y="0"/>
                  </a:moveTo>
                  <a:cubicBezTo>
                    <a:pt x="703" y="0"/>
                    <a:pt x="532" y="116"/>
                    <a:pt x="464" y="292"/>
                  </a:cubicBezTo>
                  <a:lnTo>
                    <a:pt x="0" y="1466"/>
                  </a:lnTo>
                  <a:lnTo>
                    <a:pt x="3838" y="1466"/>
                  </a:lnTo>
                  <a:lnTo>
                    <a:pt x="3375" y="292"/>
                  </a:lnTo>
                  <a:cubicBezTo>
                    <a:pt x="3305" y="116"/>
                    <a:pt x="3136" y="0"/>
                    <a:pt x="29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6"/>
            <p:cNvSpPr/>
            <p:nvPr/>
          </p:nvSpPr>
          <p:spPr>
            <a:xfrm>
              <a:off x="2716174" y="1606829"/>
              <a:ext cx="180352" cy="241530"/>
            </a:xfrm>
            <a:custGeom>
              <a:avLst/>
              <a:gdLst/>
              <a:ahLst/>
              <a:cxnLst/>
              <a:rect l="l" t="t" r="r" b="b"/>
              <a:pathLst>
                <a:path w="6689" h="8958" extrusionOk="0">
                  <a:moveTo>
                    <a:pt x="2641" y="0"/>
                  </a:moveTo>
                  <a:cubicBezTo>
                    <a:pt x="2445" y="0"/>
                    <a:pt x="2247" y="56"/>
                    <a:pt x="2071" y="170"/>
                  </a:cubicBezTo>
                  <a:lnTo>
                    <a:pt x="1478" y="556"/>
                  </a:lnTo>
                  <a:cubicBezTo>
                    <a:pt x="1356" y="265"/>
                    <a:pt x="1073" y="84"/>
                    <a:pt x="767" y="84"/>
                  </a:cubicBezTo>
                  <a:cubicBezTo>
                    <a:pt x="718" y="84"/>
                    <a:pt x="668" y="88"/>
                    <a:pt x="618" y="98"/>
                  </a:cubicBezTo>
                  <a:cubicBezTo>
                    <a:pt x="261" y="170"/>
                    <a:pt x="2" y="484"/>
                    <a:pt x="1" y="850"/>
                  </a:cubicBezTo>
                  <a:cubicBezTo>
                    <a:pt x="676" y="2906"/>
                    <a:pt x="2163" y="7411"/>
                    <a:pt x="2707" y="8957"/>
                  </a:cubicBezTo>
                  <a:cubicBezTo>
                    <a:pt x="3423" y="8957"/>
                    <a:pt x="4086" y="8581"/>
                    <a:pt x="4452" y="7966"/>
                  </a:cubicBezTo>
                  <a:cubicBezTo>
                    <a:pt x="4818" y="7352"/>
                    <a:pt x="4833" y="6591"/>
                    <a:pt x="4494" y="5961"/>
                  </a:cubicBezTo>
                  <a:lnTo>
                    <a:pt x="4494" y="5961"/>
                  </a:lnTo>
                  <a:cubicBezTo>
                    <a:pt x="4557" y="5979"/>
                    <a:pt x="4624" y="5989"/>
                    <a:pt x="4690" y="5989"/>
                  </a:cubicBezTo>
                  <a:cubicBezTo>
                    <a:pt x="5199" y="5989"/>
                    <a:pt x="5536" y="5459"/>
                    <a:pt x="5319" y="4997"/>
                  </a:cubicBezTo>
                  <a:lnTo>
                    <a:pt x="5319" y="4997"/>
                  </a:lnTo>
                  <a:cubicBezTo>
                    <a:pt x="5389" y="5012"/>
                    <a:pt x="5463" y="5019"/>
                    <a:pt x="5534" y="5019"/>
                  </a:cubicBezTo>
                  <a:cubicBezTo>
                    <a:pt x="6005" y="5019"/>
                    <a:pt x="6421" y="4709"/>
                    <a:pt x="6556" y="4256"/>
                  </a:cubicBezTo>
                  <a:cubicBezTo>
                    <a:pt x="6689" y="3805"/>
                    <a:pt x="6509" y="3319"/>
                    <a:pt x="6115" y="3062"/>
                  </a:cubicBezTo>
                  <a:lnTo>
                    <a:pt x="6113" y="3062"/>
                  </a:lnTo>
                  <a:cubicBezTo>
                    <a:pt x="6559" y="2476"/>
                    <a:pt x="6491" y="1647"/>
                    <a:pt x="5956" y="1140"/>
                  </a:cubicBezTo>
                  <a:cubicBezTo>
                    <a:pt x="5678" y="879"/>
                    <a:pt x="5322" y="747"/>
                    <a:pt x="4964" y="747"/>
                  </a:cubicBezTo>
                  <a:cubicBezTo>
                    <a:pt x="4631" y="747"/>
                    <a:pt x="4298" y="862"/>
                    <a:pt x="4027" y="1093"/>
                  </a:cubicBezTo>
                  <a:lnTo>
                    <a:pt x="3450" y="384"/>
                  </a:lnTo>
                  <a:cubicBezTo>
                    <a:pt x="3245" y="133"/>
                    <a:pt x="2945" y="0"/>
                    <a:pt x="26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6"/>
            <p:cNvSpPr/>
            <p:nvPr/>
          </p:nvSpPr>
          <p:spPr>
            <a:xfrm>
              <a:off x="2781801" y="1690063"/>
              <a:ext cx="114725" cy="158297"/>
            </a:xfrm>
            <a:custGeom>
              <a:avLst/>
              <a:gdLst/>
              <a:ahLst/>
              <a:cxnLst/>
              <a:rect l="l" t="t" r="r" b="b"/>
              <a:pathLst>
                <a:path w="4255" h="5871" extrusionOk="0">
                  <a:moveTo>
                    <a:pt x="3715" y="0"/>
                  </a:moveTo>
                  <a:lnTo>
                    <a:pt x="3715" y="0"/>
                  </a:lnTo>
                  <a:cubicBezTo>
                    <a:pt x="3716" y="30"/>
                    <a:pt x="3718" y="58"/>
                    <a:pt x="3718" y="90"/>
                  </a:cubicBezTo>
                  <a:cubicBezTo>
                    <a:pt x="3718" y="690"/>
                    <a:pt x="3228" y="1154"/>
                    <a:pt x="2655" y="1154"/>
                  </a:cubicBezTo>
                  <a:cubicBezTo>
                    <a:pt x="2584" y="1154"/>
                    <a:pt x="2511" y="1147"/>
                    <a:pt x="2438" y="1132"/>
                  </a:cubicBezTo>
                  <a:lnTo>
                    <a:pt x="2438" y="1132"/>
                  </a:lnTo>
                  <a:cubicBezTo>
                    <a:pt x="2555" y="1379"/>
                    <a:pt x="2516" y="1672"/>
                    <a:pt x="2338" y="1881"/>
                  </a:cubicBezTo>
                  <a:cubicBezTo>
                    <a:pt x="2204" y="2037"/>
                    <a:pt x="2010" y="2124"/>
                    <a:pt x="1810" y="2124"/>
                  </a:cubicBezTo>
                  <a:cubicBezTo>
                    <a:pt x="1744" y="2124"/>
                    <a:pt x="1678" y="2114"/>
                    <a:pt x="1613" y="2095"/>
                  </a:cubicBezTo>
                  <a:lnTo>
                    <a:pt x="1613" y="2095"/>
                  </a:lnTo>
                  <a:cubicBezTo>
                    <a:pt x="1939" y="2698"/>
                    <a:pt x="1939" y="3423"/>
                    <a:pt x="1614" y="4025"/>
                  </a:cubicBezTo>
                  <a:cubicBezTo>
                    <a:pt x="1290" y="4628"/>
                    <a:pt x="683" y="5026"/>
                    <a:pt x="1" y="5084"/>
                  </a:cubicBezTo>
                  <a:cubicBezTo>
                    <a:pt x="105" y="5392"/>
                    <a:pt x="198" y="5660"/>
                    <a:pt x="273" y="5870"/>
                  </a:cubicBezTo>
                  <a:cubicBezTo>
                    <a:pt x="988" y="5870"/>
                    <a:pt x="1650" y="5494"/>
                    <a:pt x="2016" y="4879"/>
                  </a:cubicBezTo>
                  <a:cubicBezTo>
                    <a:pt x="2383" y="4265"/>
                    <a:pt x="2399" y="3504"/>
                    <a:pt x="2058" y="2874"/>
                  </a:cubicBezTo>
                  <a:lnTo>
                    <a:pt x="2058" y="2874"/>
                  </a:lnTo>
                  <a:cubicBezTo>
                    <a:pt x="2123" y="2892"/>
                    <a:pt x="2188" y="2902"/>
                    <a:pt x="2256" y="2902"/>
                  </a:cubicBezTo>
                  <a:cubicBezTo>
                    <a:pt x="2765" y="2902"/>
                    <a:pt x="3102" y="2372"/>
                    <a:pt x="2884" y="1910"/>
                  </a:cubicBezTo>
                  <a:lnTo>
                    <a:pt x="2884" y="1910"/>
                  </a:lnTo>
                  <a:cubicBezTo>
                    <a:pt x="2955" y="1925"/>
                    <a:pt x="3027" y="1932"/>
                    <a:pt x="3100" y="1932"/>
                  </a:cubicBezTo>
                  <a:cubicBezTo>
                    <a:pt x="3564" y="1932"/>
                    <a:pt x="3974" y="1633"/>
                    <a:pt x="4114" y="1190"/>
                  </a:cubicBezTo>
                  <a:cubicBezTo>
                    <a:pt x="4255" y="749"/>
                    <a:pt x="4093" y="268"/>
                    <a:pt x="3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6"/>
            <p:cNvSpPr/>
            <p:nvPr/>
          </p:nvSpPr>
          <p:spPr>
            <a:xfrm>
              <a:off x="2868970" y="1637000"/>
              <a:ext cx="24212" cy="51391"/>
            </a:xfrm>
            <a:custGeom>
              <a:avLst/>
              <a:gdLst/>
              <a:ahLst/>
              <a:cxnLst/>
              <a:rect l="l" t="t" r="r" b="b"/>
              <a:pathLst>
                <a:path w="898" h="1906" extrusionOk="0">
                  <a:moveTo>
                    <a:pt x="265" y="0"/>
                  </a:moveTo>
                  <a:lnTo>
                    <a:pt x="265" y="0"/>
                  </a:lnTo>
                  <a:cubicBezTo>
                    <a:pt x="285" y="96"/>
                    <a:pt x="295" y="195"/>
                    <a:pt x="295" y="292"/>
                  </a:cubicBezTo>
                  <a:cubicBezTo>
                    <a:pt x="295" y="608"/>
                    <a:pt x="192" y="914"/>
                    <a:pt x="0" y="1165"/>
                  </a:cubicBezTo>
                  <a:cubicBezTo>
                    <a:pt x="258" y="1333"/>
                    <a:pt x="430" y="1602"/>
                    <a:pt x="474" y="1905"/>
                  </a:cubicBezTo>
                  <a:cubicBezTo>
                    <a:pt x="898" y="1309"/>
                    <a:pt x="808" y="491"/>
                    <a:pt x="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6"/>
            <p:cNvSpPr/>
            <p:nvPr/>
          </p:nvSpPr>
          <p:spPr>
            <a:xfrm>
              <a:off x="2705739" y="1620823"/>
              <a:ext cx="195316" cy="301306"/>
            </a:xfrm>
            <a:custGeom>
              <a:avLst/>
              <a:gdLst/>
              <a:ahLst/>
              <a:cxnLst/>
              <a:rect l="l" t="t" r="r" b="b"/>
              <a:pathLst>
                <a:path w="7244" h="11175" extrusionOk="0">
                  <a:moveTo>
                    <a:pt x="305" y="0"/>
                  </a:moveTo>
                  <a:cubicBezTo>
                    <a:pt x="149" y="0"/>
                    <a:pt x="0" y="122"/>
                    <a:pt x="0" y="304"/>
                  </a:cubicBezTo>
                  <a:lnTo>
                    <a:pt x="0" y="11030"/>
                  </a:lnTo>
                  <a:cubicBezTo>
                    <a:pt x="0" y="11109"/>
                    <a:pt x="65" y="11175"/>
                    <a:pt x="145" y="11175"/>
                  </a:cubicBezTo>
                  <a:lnTo>
                    <a:pt x="7243" y="11175"/>
                  </a:lnTo>
                  <a:lnTo>
                    <a:pt x="3347" y="5399"/>
                  </a:lnTo>
                  <a:cubicBezTo>
                    <a:pt x="3222" y="5213"/>
                    <a:pt x="3173" y="4986"/>
                    <a:pt x="3212" y="4766"/>
                  </a:cubicBezTo>
                  <a:lnTo>
                    <a:pt x="3456" y="3380"/>
                  </a:lnTo>
                  <a:cubicBezTo>
                    <a:pt x="3508" y="3080"/>
                    <a:pt x="3405" y="2773"/>
                    <a:pt x="3182" y="2565"/>
                  </a:cubicBezTo>
                  <a:lnTo>
                    <a:pt x="509" y="82"/>
                  </a:lnTo>
                  <a:cubicBezTo>
                    <a:pt x="448" y="26"/>
                    <a:pt x="376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6"/>
            <p:cNvSpPr/>
            <p:nvPr/>
          </p:nvSpPr>
          <p:spPr>
            <a:xfrm>
              <a:off x="2705739" y="1620823"/>
              <a:ext cx="195316" cy="301306"/>
            </a:xfrm>
            <a:custGeom>
              <a:avLst/>
              <a:gdLst/>
              <a:ahLst/>
              <a:cxnLst/>
              <a:rect l="l" t="t" r="r" b="b"/>
              <a:pathLst>
                <a:path w="7244" h="11175" extrusionOk="0">
                  <a:moveTo>
                    <a:pt x="305" y="0"/>
                  </a:moveTo>
                  <a:cubicBezTo>
                    <a:pt x="149" y="0"/>
                    <a:pt x="0" y="122"/>
                    <a:pt x="0" y="304"/>
                  </a:cubicBezTo>
                  <a:lnTo>
                    <a:pt x="0" y="348"/>
                  </a:lnTo>
                  <a:lnTo>
                    <a:pt x="2388" y="2567"/>
                  </a:lnTo>
                  <a:cubicBezTo>
                    <a:pt x="2611" y="2773"/>
                    <a:pt x="2714" y="3080"/>
                    <a:pt x="2662" y="3380"/>
                  </a:cubicBezTo>
                  <a:lnTo>
                    <a:pt x="2418" y="4768"/>
                  </a:lnTo>
                  <a:cubicBezTo>
                    <a:pt x="2379" y="4987"/>
                    <a:pt x="2429" y="5215"/>
                    <a:pt x="2553" y="5400"/>
                  </a:cubicBezTo>
                  <a:lnTo>
                    <a:pt x="6449" y="11175"/>
                  </a:lnTo>
                  <a:lnTo>
                    <a:pt x="7243" y="11175"/>
                  </a:lnTo>
                  <a:lnTo>
                    <a:pt x="3347" y="5400"/>
                  </a:lnTo>
                  <a:cubicBezTo>
                    <a:pt x="3221" y="5213"/>
                    <a:pt x="3173" y="4986"/>
                    <a:pt x="3212" y="4766"/>
                  </a:cubicBezTo>
                  <a:lnTo>
                    <a:pt x="3456" y="3380"/>
                  </a:lnTo>
                  <a:cubicBezTo>
                    <a:pt x="3508" y="3080"/>
                    <a:pt x="3405" y="2773"/>
                    <a:pt x="3182" y="2565"/>
                  </a:cubicBezTo>
                  <a:lnTo>
                    <a:pt x="509" y="82"/>
                  </a:lnTo>
                  <a:cubicBezTo>
                    <a:pt x="448" y="26"/>
                    <a:pt x="376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6"/>
            <p:cNvSpPr/>
            <p:nvPr/>
          </p:nvSpPr>
          <p:spPr>
            <a:xfrm>
              <a:off x="2771025" y="1869424"/>
              <a:ext cx="13750" cy="46023"/>
            </a:xfrm>
            <a:custGeom>
              <a:avLst/>
              <a:gdLst/>
              <a:ahLst/>
              <a:cxnLst/>
              <a:rect l="l" t="t" r="r" b="b"/>
              <a:pathLst>
                <a:path w="510" h="2021" extrusionOk="0">
                  <a:moveTo>
                    <a:pt x="218" y="0"/>
                  </a:moveTo>
                  <a:cubicBezTo>
                    <a:pt x="97" y="0"/>
                    <a:pt x="0" y="98"/>
                    <a:pt x="144" y="219"/>
                  </a:cubicBezTo>
                  <a:lnTo>
                    <a:pt x="144" y="1889"/>
                  </a:lnTo>
                  <a:cubicBezTo>
                    <a:pt x="0" y="2010"/>
                    <a:pt x="97" y="2021"/>
                    <a:pt x="218" y="2021"/>
                  </a:cubicBezTo>
                  <a:cubicBezTo>
                    <a:pt x="338" y="2021"/>
                    <a:pt x="437" y="2010"/>
                    <a:pt x="510" y="1889"/>
                  </a:cubicBezTo>
                  <a:lnTo>
                    <a:pt x="510" y="219"/>
                  </a:lnTo>
                  <a:cubicBezTo>
                    <a:pt x="437" y="98"/>
                    <a:pt x="338" y="0"/>
                    <a:pt x="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6"/>
            <p:cNvSpPr/>
            <p:nvPr/>
          </p:nvSpPr>
          <p:spPr>
            <a:xfrm>
              <a:off x="2962530" y="1892470"/>
              <a:ext cx="29659" cy="29659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1" y="1"/>
                  </a:moveTo>
                  <a:lnTo>
                    <a:pt x="1" y="1100"/>
                  </a:lnTo>
                  <a:lnTo>
                    <a:pt x="1100" y="1100"/>
                  </a:lnTo>
                  <a:lnTo>
                    <a:pt x="11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6"/>
            <p:cNvSpPr/>
            <p:nvPr/>
          </p:nvSpPr>
          <p:spPr>
            <a:xfrm>
              <a:off x="3051426" y="1892470"/>
              <a:ext cx="29659" cy="29659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1" y="1"/>
                  </a:moveTo>
                  <a:lnTo>
                    <a:pt x="1" y="1100"/>
                  </a:lnTo>
                  <a:lnTo>
                    <a:pt x="1100" y="1100"/>
                  </a:lnTo>
                  <a:lnTo>
                    <a:pt x="11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6"/>
            <p:cNvSpPr/>
            <p:nvPr/>
          </p:nvSpPr>
          <p:spPr>
            <a:xfrm>
              <a:off x="2942794" y="1852916"/>
              <a:ext cx="148186" cy="49422"/>
            </a:xfrm>
            <a:custGeom>
              <a:avLst/>
              <a:gdLst/>
              <a:ahLst/>
              <a:cxnLst/>
              <a:rect l="l" t="t" r="r" b="b"/>
              <a:pathLst>
                <a:path w="5496" h="1833" extrusionOk="0">
                  <a:moveTo>
                    <a:pt x="971" y="1"/>
                  </a:moveTo>
                  <a:cubicBezTo>
                    <a:pt x="435" y="1"/>
                    <a:pt x="0" y="436"/>
                    <a:pt x="0" y="971"/>
                  </a:cubicBezTo>
                  <a:lnTo>
                    <a:pt x="0" y="1291"/>
                  </a:lnTo>
                  <a:cubicBezTo>
                    <a:pt x="0" y="1590"/>
                    <a:pt x="244" y="1833"/>
                    <a:pt x="543" y="1833"/>
                  </a:cubicBezTo>
                  <a:lnTo>
                    <a:pt x="4954" y="1833"/>
                  </a:lnTo>
                  <a:cubicBezTo>
                    <a:pt x="5253" y="1833"/>
                    <a:pt x="5495" y="1590"/>
                    <a:pt x="5495" y="1291"/>
                  </a:cubicBezTo>
                  <a:lnTo>
                    <a:pt x="5495" y="1025"/>
                  </a:lnTo>
                  <a:cubicBezTo>
                    <a:pt x="5495" y="460"/>
                    <a:pt x="5053" y="1"/>
                    <a:pt x="4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6"/>
            <p:cNvSpPr/>
            <p:nvPr/>
          </p:nvSpPr>
          <p:spPr>
            <a:xfrm>
              <a:off x="2969190" y="1869633"/>
              <a:ext cx="20114" cy="14964"/>
            </a:xfrm>
            <a:custGeom>
              <a:avLst/>
              <a:gdLst/>
              <a:ahLst/>
              <a:cxnLst/>
              <a:rect l="l" t="t" r="r" b="b"/>
              <a:pathLst>
                <a:path w="746" h="555" extrusionOk="0">
                  <a:moveTo>
                    <a:pt x="249" y="0"/>
                  </a:moveTo>
                  <a:cubicBezTo>
                    <a:pt x="166" y="0"/>
                    <a:pt x="87" y="48"/>
                    <a:pt x="50" y="129"/>
                  </a:cubicBezTo>
                  <a:cubicBezTo>
                    <a:pt x="1" y="239"/>
                    <a:pt x="51" y="371"/>
                    <a:pt x="164" y="419"/>
                  </a:cubicBezTo>
                  <a:lnTo>
                    <a:pt x="421" y="535"/>
                  </a:lnTo>
                  <a:cubicBezTo>
                    <a:pt x="449" y="547"/>
                    <a:pt x="479" y="555"/>
                    <a:pt x="510" y="555"/>
                  </a:cubicBezTo>
                  <a:cubicBezTo>
                    <a:pt x="614" y="555"/>
                    <a:pt x="702" y="483"/>
                    <a:pt x="723" y="383"/>
                  </a:cubicBezTo>
                  <a:cubicBezTo>
                    <a:pt x="745" y="283"/>
                    <a:pt x="693" y="181"/>
                    <a:pt x="600" y="139"/>
                  </a:cubicBezTo>
                  <a:lnTo>
                    <a:pt x="345" y="22"/>
                  </a:lnTo>
                  <a:cubicBezTo>
                    <a:pt x="314" y="7"/>
                    <a:pt x="281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6"/>
            <p:cNvSpPr/>
            <p:nvPr/>
          </p:nvSpPr>
          <p:spPr>
            <a:xfrm>
              <a:off x="3049862" y="1869633"/>
              <a:ext cx="21947" cy="14964"/>
            </a:xfrm>
            <a:custGeom>
              <a:avLst/>
              <a:gdLst/>
              <a:ahLst/>
              <a:cxnLst/>
              <a:rect l="l" t="t" r="r" b="b"/>
              <a:pathLst>
                <a:path w="814" h="555" extrusionOk="0">
                  <a:moveTo>
                    <a:pt x="566" y="0"/>
                  </a:moveTo>
                  <a:cubicBezTo>
                    <a:pt x="534" y="0"/>
                    <a:pt x="501" y="7"/>
                    <a:pt x="470" y="22"/>
                  </a:cubicBezTo>
                  <a:lnTo>
                    <a:pt x="214" y="138"/>
                  </a:lnTo>
                  <a:cubicBezTo>
                    <a:pt x="1" y="235"/>
                    <a:pt x="71" y="555"/>
                    <a:pt x="304" y="555"/>
                  </a:cubicBezTo>
                  <a:cubicBezTo>
                    <a:pt x="336" y="555"/>
                    <a:pt x="365" y="547"/>
                    <a:pt x="394" y="535"/>
                  </a:cubicBezTo>
                  <a:lnTo>
                    <a:pt x="651" y="419"/>
                  </a:lnTo>
                  <a:cubicBezTo>
                    <a:pt x="763" y="371"/>
                    <a:pt x="814" y="239"/>
                    <a:pt x="765" y="129"/>
                  </a:cubicBezTo>
                  <a:cubicBezTo>
                    <a:pt x="728" y="48"/>
                    <a:pt x="649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6"/>
            <p:cNvSpPr/>
            <p:nvPr/>
          </p:nvSpPr>
          <p:spPr>
            <a:xfrm>
              <a:off x="2810677" y="1656710"/>
              <a:ext cx="41468" cy="23889"/>
            </a:xfrm>
            <a:custGeom>
              <a:avLst/>
              <a:gdLst/>
              <a:ahLst/>
              <a:cxnLst/>
              <a:rect l="l" t="t" r="r" b="b"/>
              <a:pathLst>
                <a:path w="1538" h="886" extrusionOk="0">
                  <a:moveTo>
                    <a:pt x="839" y="0"/>
                  </a:moveTo>
                  <a:cubicBezTo>
                    <a:pt x="489" y="0"/>
                    <a:pt x="145" y="221"/>
                    <a:pt x="39" y="609"/>
                  </a:cubicBezTo>
                  <a:cubicBezTo>
                    <a:pt x="0" y="748"/>
                    <a:pt x="105" y="884"/>
                    <a:pt x="249" y="884"/>
                  </a:cubicBezTo>
                  <a:lnTo>
                    <a:pt x="249" y="886"/>
                  </a:lnTo>
                  <a:cubicBezTo>
                    <a:pt x="347" y="886"/>
                    <a:pt x="432" y="820"/>
                    <a:pt x="459" y="724"/>
                  </a:cubicBezTo>
                  <a:cubicBezTo>
                    <a:pt x="509" y="540"/>
                    <a:pt x="672" y="436"/>
                    <a:pt x="838" y="436"/>
                  </a:cubicBezTo>
                  <a:cubicBezTo>
                    <a:pt x="944" y="436"/>
                    <a:pt x="1052" y="479"/>
                    <a:pt x="1132" y="572"/>
                  </a:cubicBezTo>
                  <a:cubicBezTo>
                    <a:pt x="1175" y="620"/>
                    <a:pt x="1235" y="644"/>
                    <a:pt x="1294" y="644"/>
                  </a:cubicBezTo>
                  <a:cubicBezTo>
                    <a:pt x="1344" y="644"/>
                    <a:pt x="1395" y="627"/>
                    <a:pt x="1436" y="591"/>
                  </a:cubicBezTo>
                  <a:cubicBezTo>
                    <a:pt x="1525" y="515"/>
                    <a:pt x="1537" y="379"/>
                    <a:pt x="1461" y="288"/>
                  </a:cubicBezTo>
                  <a:cubicBezTo>
                    <a:pt x="1293" y="92"/>
                    <a:pt x="1065" y="0"/>
                    <a:pt x="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6"/>
            <p:cNvSpPr/>
            <p:nvPr/>
          </p:nvSpPr>
          <p:spPr>
            <a:xfrm>
              <a:off x="2887790" y="1776504"/>
              <a:ext cx="35644" cy="39177"/>
            </a:xfrm>
            <a:custGeom>
              <a:avLst/>
              <a:gdLst/>
              <a:ahLst/>
              <a:cxnLst/>
              <a:rect l="l" t="t" r="r" b="b"/>
              <a:pathLst>
                <a:path w="1322" h="1453" extrusionOk="0">
                  <a:moveTo>
                    <a:pt x="823" y="0"/>
                  </a:moveTo>
                  <a:cubicBezTo>
                    <a:pt x="802" y="0"/>
                    <a:pt x="781" y="4"/>
                    <a:pt x="760" y="12"/>
                  </a:cubicBezTo>
                  <a:lnTo>
                    <a:pt x="298" y="188"/>
                  </a:lnTo>
                  <a:cubicBezTo>
                    <a:pt x="249" y="208"/>
                    <a:pt x="210" y="248"/>
                    <a:pt x="194" y="299"/>
                  </a:cubicBezTo>
                  <a:lnTo>
                    <a:pt x="23" y="828"/>
                  </a:lnTo>
                  <a:cubicBezTo>
                    <a:pt x="1" y="897"/>
                    <a:pt x="23" y="972"/>
                    <a:pt x="78" y="1018"/>
                  </a:cubicBezTo>
                  <a:lnTo>
                    <a:pt x="554" y="1411"/>
                  </a:lnTo>
                  <a:cubicBezTo>
                    <a:pt x="586" y="1439"/>
                    <a:pt x="626" y="1453"/>
                    <a:pt x="666" y="1453"/>
                  </a:cubicBezTo>
                  <a:cubicBezTo>
                    <a:pt x="718" y="1453"/>
                    <a:pt x="769" y="1430"/>
                    <a:pt x="804" y="1386"/>
                  </a:cubicBezTo>
                  <a:lnTo>
                    <a:pt x="1272" y="798"/>
                  </a:lnTo>
                  <a:lnTo>
                    <a:pt x="1270" y="798"/>
                  </a:lnTo>
                  <a:cubicBezTo>
                    <a:pt x="1315" y="740"/>
                    <a:pt x="1321" y="661"/>
                    <a:pt x="1282" y="597"/>
                  </a:cubicBezTo>
                  <a:lnTo>
                    <a:pt x="974" y="85"/>
                  </a:lnTo>
                  <a:cubicBezTo>
                    <a:pt x="941" y="31"/>
                    <a:pt x="883" y="0"/>
                    <a:pt x="8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6"/>
            <p:cNvSpPr/>
            <p:nvPr/>
          </p:nvSpPr>
          <p:spPr>
            <a:xfrm>
              <a:off x="2932952" y="1705809"/>
              <a:ext cx="32598" cy="31357"/>
            </a:xfrm>
            <a:custGeom>
              <a:avLst/>
              <a:gdLst/>
              <a:ahLst/>
              <a:cxnLst/>
              <a:rect l="l" t="t" r="r" b="b"/>
              <a:pathLst>
                <a:path w="1209" h="1163" extrusionOk="0">
                  <a:moveTo>
                    <a:pt x="188" y="1"/>
                  </a:moveTo>
                  <a:cubicBezTo>
                    <a:pt x="88" y="1"/>
                    <a:pt x="0" y="82"/>
                    <a:pt x="0" y="189"/>
                  </a:cubicBezTo>
                  <a:lnTo>
                    <a:pt x="0" y="852"/>
                  </a:lnTo>
                  <a:cubicBezTo>
                    <a:pt x="0" y="940"/>
                    <a:pt x="62" y="1018"/>
                    <a:pt x="150" y="1037"/>
                  </a:cubicBezTo>
                  <a:lnTo>
                    <a:pt x="726" y="1158"/>
                  </a:lnTo>
                  <a:lnTo>
                    <a:pt x="727" y="1158"/>
                  </a:lnTo>
                  <a:cubicBezTo>
                    <a:pt x="740" y="1161"/>
                    <a:pt x="754" y="1162"/>
                    <a:pt x="767" y="1162"/>
                  </a:cubicBezTo>
                  <a:cubicBezTo>
                    <a:pt x="842" y="1162"/>
                    <a:pt x="912" y="1117"/>
                    <a:pt x="941" y="1044"/>
                  </a:cubicBezTo>
                  <a:lnTo>
                    <a:pt x="1167" y="487"/>
                  </a:lnTo>
                  <a:cubicBezTo>
                    <a:pt x="1209" y="382"/>
                    <a:pt x="1152" y="264"/>
                    <a:pt x="1043" y="234"/>
                  </a:cubicBezTo>
                  <a:lnTo>
                    <a:pt x="241" y="8"/>
                  </a:lnTo>
                  <a:cubicBezTo>
                    <a:pt x="223" y="3"/>
                    <a:pt x="206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6"/>
            <p:cNvSpPr/>
            <p:nvPr/>
          </p:nvSpPr>
          <p:spPr>
            <a:xfrm>
              <a:off x="2909738" y="1622333"/>
              <a:ext cx="29686" cy="39473"/>
            </a:xfrm>
            <a:custGeom>
              <a:avLst/>
              <a:gdLst/>
              <a:ahLst/>
              <a:cxnLst/>
              <a:rect l="l" t="t" r="r" b="b"/>
              <a:pathLst>
                <a:path w="1101" h="1464" extrusionOk="0">
                  <a:moveTo>
                    <a:pt x="755" y="1"/>
                  </a:moveTo>
                  <a:cubicBezTo>
                    <a:pt x="710" y="1"/>
                    <a:pt x="663" y="14"/>
                    <a:pt x="622" y="44"/>
                  </a:cubicBezTo>
                  <a:lnTo>
                    <a:pt x="120" y="405"/>
                  </a:lnTo>
                  <a:cubicBezTo>
                    <a:pt x="33" y="467"/>
                    <a:pt x="0" y="580"/>
                    <a:pt x="41" y="679"/>
                  </a:cubicBezTo>
                  <a:lnTo>
                    <a:pt x="298" y="1319"/>
                  </a:lnTo>
                  <a:cubicBezTo>
                    <a:pt x="336" y="1413"/>
                    <a:pt x="424" y="1464"/>
                    <a:pt x="513" y="1464"/>
                  </a:cubicBezTo>
                  <a:cubicBezTo>
                    <a:pt x="581" y="1464"/>
                    <a:pt x="649" y="1434"/>
                    <a:pt x="695" y="1373"/>
                  </a:cubicBezTo>
                  <a:lnTo>
                    <a:pt x="1045" y="914"/>
                  </a:lnTo>
                  <a:cubicBezTo>
                    <a:pt x="1084" y="860"/>
                    <a:pt x="1101" y="794"/>
                    <a:pt x="1089" y="730"/>
                  </a:cubicBezTo>
                  <a:lnTo>
                    <a:pt x="983" y="187"/>
                  </a:lnTo>
                  <a:cubicBezTo>
                    <a:pt x="961" y="72"/>
                    <a:pt x="860" y="1"/>
                    <a:pt x="7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6"/>
            <p:cNvSpPr/>
            <p:nvPr/>
          </p:nvSpPr>
          <p:spPr>
            <a:xfrm>
              <a:off x="3030826" y="1699176"/>
              <a:ext cx="11756" cy="15342"/>
            </a:xfrm>
            <a:custGeom>
              <a:avLst/>
              <a:gdLst/>
              <a:ahLst/>
              <a:cxnLst/>
              <a:rect l="l" t="t" r="r" b="b"/>
              <a:pathLst>
                <a:path w="436" h="569" extrusionOk="0">
                  <a:moveTo>
                    <a:pt x="218" y="0"/>
                  </a:moveTo>
                  <a:cubicBezTo>
                    <a:pt x="98" y="0"/>
                    <a:pt x="1" y="97"/>
                    <a:pt x="32" y="217"/>
                  </a:cubicBezTo>
                  <a:lnTo>
                    <a:pt x="32" y="350"/>
                  </a:lnTo>
                  <a:cubicBezTo>
                    <a:pt x="1" y="470"/>
                    <a:pt x="98" y="568"/>
                    <a:pt x="218" y="568"/>
                  </a:cubicBezTo>
                  <a:cubicBezTo>
                    <a:pt x="339" y="568"/>
                    <a:pt x="436" y="470"/>
                    <a:pt x="399" y="350"/>
                  </a:cubicBezTo>
                  <a:lnTo>
                    <a:pt x="399" y="217"/>
                  </a:lnTo>
                  <a:cubicBezTo>
                    <a:pt x="436" y="97"/>
                    <a:pt x="339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6"/>
            <p:cNvSpPr/>
            <p:nvPr/>
          </p:nvSpPr>
          <p:spPr>
            <a:xfrm>
              <a:off x="3030826" y="1648945"/>
              <a:ext cx="11756" cy="39851"/>
            </a:xfrm>
            <a:custGeom>
              <a:avLst/>
              <a:gdLst/>
              <a:ahLst/>
              <a:cxnLst/>
              <a:rect l="l" t="t" r="r" b="b"/>
              <a:pathLst>
                <a:path w="436" h="1478" extrusionOk="0">
                  <a:moveTo>
                    <a:pt x="218" y="0"/>
                  </a:moveTo>
                  <a:cubicBezTo>
                    <a:pt x="98" y="0"/>
                    <a:pt x="1" y="99"/>
                    <a:pt x="32" y="218"/>
                  </a:cubicBezTo>
                  <a:lnTo>
                    <a:pt x="32" y="1261"/>
                  </a:lnTo>
                  <a:cubicBezTo>
                    <a:pt x="1" y="1380"/>
                    <a:pt x="98" y="1477"/>
                    <a:pt x="218" y="1477"/>
                  </a:cubicBezTo>
                  <a:cubicBezTo>
                    <a:pt x="339" y="1477"/>
                    <a:pt x="436" y="1380"/>
                    <a:pt x="399" y="1261"/>
                  </a:cubicBezTo>
                  <a:lnTo>
                    <a:pt x="399" y="218"/>
                  </a:lnTo>
                  <a:cubicBezTo>
                    <a:pt x="436" y="99"/>
                    <a:pt x="339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6"/>
            <p:cNvSpPr/>
            <p:nvPr/>
          </p:nvSpPr>
          <p:spPr>
            <a:xfrm>
              <a:off x="2750551" y="1812257"/>
              <a:ext cx="52658" cy="70372"/>
            </a:xfrm>
            <a:custGeom>
              <a:avLst/>
              <a:gdLst/>
              <a:ahLst/>
              <a:cxnLst/>
              <a:rect l="l" t="t" r="r" b="b"/>
              <a:pathLst>
                <a:path w="1953" h="2610" extrusionOk="0">
                  <a:moveTo>
                    <a:pt x="977" y="0"/>
                  </a:moveTo>
                  <a:cubicBezTo>
                    <a:pt x="939" y="0"/>
                    <a:pt x="902" y="21"/>
                    <a:pt x="886" y="63"/>
                  </a:cubicBezTo>
                  <a:lnTo>
                    <a:pt x="46" y="2358"/>
                  </a:lnTo>
                  <a:cubicBezTo>
                    <a:pt x="1" y="2479"/>
                    <a:pt x="91" y="2609"/>
                    <a:pt x="221" y="2609"/>
                  </a:cubicBezTo>
                  <a:lnTo>
                    <a:pt x="1732" y="2609"/>
                  </a:lnTo>
                  <a:cubicBezTo>
                    <a:pt x="1863" y="2609"/>
                    <a:pt x="1952" y="2479"/>
                    <a:pt x="1909" y="2358"/>
                  </a:cubicBezTo>
                  <a:lnTo>
                    <a:pt x="1067" y="63"/>
                  </a:lnTo>
                  <a:cubicBezTo>
                    <a:pt x="1051" y="21"/>
                    <a:pt x="1014" y="0"/>
                    <a:pt x="9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6"/>
            <p:cNvSpPr/>
            <p:nvPr/>
          </p:nvSpPr>
          <p:spPr>
            <a:xfrm>
              <a:off x="2705739" y="1912234"/>
              <a:ext cx="395189" cy="12376"/>
            </a:xfrm>
            <a:custGeom>
              <a:avLst/>
              <a:gdLst/>
              <a:ahLst/>
              <a:cxnLst/>
              <a:rect l="l" t="t" r="r" b="b"/>
              <a:pathLst>
                <a:path w="14657" h="459" extrusionOk="0">
                  <a:moveTo>
                    <a:pt x="0" y="0"/>
                  </a:moveTo>
                  <a:lnTo>
                    <a:pt x="0" y="374"/>
                  </a:lnTo>
                  <a:cubicBezTo>
                    <a:pt x="0" y="419"/>
                    <a:pt x="20" y="459"/>
                    <a:pt x="52" y="459"/>
                  </a:cubicBezTo>
                  <a:cubicBezTo>
                    <a:pt x="77" y="459"/>
                    <a:pt x="110" y="434"/>
                    <a:pt x="145" y="367"/>
                  </a:cubicBezTo>
                  <a:lnTo>
                    <a:pt x="14437" y="367"/>
                  </a:lnTo>
                  <a:cubicBezTo>
                    <a:pt x="14481" y="421"/>
                    <a:pt x="14522" y="443"/>
                    <a:pt x="14556" y="443"/>
                  </a:cubicBezTo>
                  <a:cubicBezTo>
                    <a:pt x="14617" y="443"/>
                    <a:pt x="14656" y="373"/>
                    <a:pt x="14654" y="293"/>
                  </a:cubicBezTo>
                  <a:cubicBezTo>
                    <a:pt x="14651" y="175"/>
                    <a:pt x="14546" y="83"/>
                    <a:pt x="14428" y="83"/>
                  </a:cubicBezTo>
                  <a:lnTo>
                    <a:pt x="1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57"/>
          <p:cNvSpPr txBox="1">
            <a:spLocks noGrp="1"/>
          </p:cNvSpPr>
          <p:nvPr>
            <p:ph type="title"/>
          </p:nvPr>
        </p:nvSpPr>
        <p:spPr>
          <a:xfrm>
            <a:off x="2110676" y="2246179"/>
            <a:ext cx="2714186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Loading and Processing</a:t>
            </a:r>
            <a:endParaRPr lang="en-US" dirty="0"/>
          </a:p>
        </p:txBody>
      </p:sp>
      <p:sp>
        <p:nvSpPr>
          <p:cNvPr id="1517" name="Google Shape;1517;p57"/>
          <p:cNvSpPr txBox="1">
            <a:spLocks noGrp="1"/>
          </p:cNvSpPr>
          <p:nvPr>
            <p:ph type="subTitle" idx="1"/>
          </p:nvPr>
        </p:nvSpPr>
        <p:spPr>
          <a:xfrm>
            <a:off x="2036335" y="3336368"/>
            <a:ext cx="273692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</a:t>
            </a:r>
            <a:r>
              <a:rPr lang="en-US" dirty="0"/>
              <a:t>process CSV files containing velocity and time data.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Extract relevant features (time-domain, frequency-domain, and spectral).</a:t>
            </a:r>
            <a:endParaRPr dirty="0"/>
          </a:p>
        </p:txBody>
      </p:sp>
      <p:sp>
        <p:nvSpPr>
          <p:cNvPr id="1518" name="Google Shape;1518;p57"/>
          <p:cNvSpPr txBox="1">
            <a:spLocks noGrp="1"/>
          </p:cNvSpPr>
          <p:nvPr>
            <p:ph type="title" idx="2"/>
          </p:nvPr>
        </p:nvSpPr>
        <p:spPr>
          <a:xfrm>
            <a:off x="4848168" y="2261047"/>
            <a:ext cx="234436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Matching with Catalog</a:t>
            </a:r>
            <a:endParaRPr dirty="0"/>
          </a:p>
        </p:txBody>
      </p:sp>
      <p:sp>
        <p:nvSpPr>
          <p:cNvPr id="1519" name="Google Shape;1519;p57"/>
          <p:cNvSpPr txBox="1">
            <a:spLocks noGrp="1"/>
          </p:cNvSpPr>
          <p:nvPr>
            <p:ph type="subTitle" idx="3"/>
          </p:nvPr>
        </p:nvSpPr>
        <p:spPr>
          <a:xfrm>
            <a:off x="4900206" y="3046435"/>
            <a:ext cx="2214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</a:t>
            </a:r>
            <a:r>
              <a:rPr lang="en-US" dirty="0"/>
              <a:t>se catalog entries to match seismic data with the moonquake types.</a:t>
            </a:r>
            <a:endParaRPr dirty="0"/>
          </a:p>
        </p:txBody>
      </p:sp>
      <p:sp>
        <p:nvSpPr>
          <p:cNvPr id="1520" name="Google Shape;1520;p57"/>
          <p:cNvSpPr txBox="1">
            <a:spLocks noGrp="1"/>
          </p:cNvSpPr>
          <p:nvPr>
            <p:ph type="title" idx="8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Preparation</a:t>
            </a:r>
            <a:endParaRPr dirty="0"/>
          </a:p>
        </p:txBody>
      </p:sp>
      <p:sp>
        <p:nvSpPr>
          <p:cNvPr id="1525" name="Google Shape;1525;p57"/>
          <p:cNvSpPr/>
          <p:nvPr/>
        </p:nvSpPr>
        <p:spPr>
          <a:xfrm>
            <a:off x="1142303" y="2238166"/>
            <a:ext cx="1174821" cy="99314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57"/>
          <p:cNvSpPr/>
          <p:nvPr/>
        </p:nvSpPr>
        <p:spPr>
          <a:xfrm>
            <a:off x="7115323" y="2305072"/>
            <a:ext cx="1174821" cy="99314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9" name="Google Shape;1529;p57"/>
          <p:cNvGrpSpPr/>
          <p:nvPr/>
        </p:nvGrpSpPr>
        <p:grpSpPr>
          <a:xfrm>
            <a:off x="7395624" y="2587044"/>
            <a:ext cx="533743" cy="429225"/>
            <a:chOff x="2705739" y="1606829"/>
            <a:chExt cx="395189" cy="317780"/>
          </a:xfrm>
        </p:grpSpPr>
        <p:sp>
          <p:nvSpPr>
            <p:cNvPr id="1530" name="Google Shape;1530;p57"/>
            <p:cNvSpPr/>
            <p:nvPr/>
          </p:nvSpPr>
          <p:spPr>
            <a:xfrm>
              <a:off x="2985152" y="1630745"/>
              <a:ext cx="102565" cy="139504"/>
            </a:xfrm>
            <a:custGeom>
              <a:avLst/>
              <a:gdLst/>
              <a:ahLst/>
              <a:cxnLst/>
              <a:rect l="l" t="t" r="r" b="b"/>
              <a:pathLst>
                <a:path w="3804" h="5174" extrusionOk="0">
                  <a:moveTo>
                    <a:pt x="1913" y="0"/>
                  </a:moveTo>
                  <a:cubicBezTo>
                    <a:pt x="1903" y="0"/>
                    <a:pt x="1893" y="1"/>
                    <a:pt x="1883" y="1"/>
                  </a:cubicBezTo>
                  <a:cubicBezTo>
                    <a:pt x="877" y="16"/>
                    <a:pt x="49" y="834"/>
                    <a:pt x="23" y="1841"/>
                  </a:cubicBezTo>
                  <a:cubicBezTo>
                    <a:pt x="1" y="2640"/>
                    <a:pt x="485" y="3365"/>
                    <a:pt x="1230" y="3654"/>
                  </a:cubicBezTo>
                  <a:cubicBezTo>
                    <a:pt x="1320" y="3688"/>
                    <a:pt x="1387" y="3761"/>
                    <a:pt x="1415" y="3852"/>
                  </a:cubicBezTo>
                  <a:lnTo>
                    <a:pt x="1777" y="5073"/>
                  </a:lnTo>
                  <a:cubicBezTo>
                    <a:pt x="1797" y="5140"/>
                    <a:pt x="1855" y="5173"/>
                    <a:pt x="1912" y="5173"/>
                  </a:cubicBezTo>
                  <a:cubicBezTo>
                    <a:pt x="1970" y="5173"/>
                    <a:pt x="2028" y="5140"/>
                    <a:pt x="2048" y="5073"/>
                  </a:cubicBezTo>
                  <a:lnTo>
                    <a:pt x="2410" y="3852"/>
                  </a:lnTo>
                  <a:cubicBezTo>
                    <a:pt x="2436" y="3763"/>
                    <a:pt x="2504" y="3688"/>
                    <a:pt x="2593" y="3655"/>
                  </a:cubicBezTo>
                  <a:cubicBezTo>
                    <a:pt x="3322" y="3372"/>
                    <a:pt x="3802" y="2673"/>
                    <a:pt x="3802" y="1891"/>
                  </a:cubicBezTo>
                  <a:lnTo>
                    <a:pt x="3803" y="1891"/>
                  </a:lnTo>
                  <a:cubicBezTo>
                    <a:pt x="3803" y="845"/>
                    <a:pt x="2955" y="0"/>
                    <a:pt x="19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7"/>
            <p:cNvSpPr/>
            <p:nvPr/>
          </p:nvSpPr>
          <p:spPr>
            <a:xfrm>
              <a:off x="2952258" y="1841376"/>
              <a:ext cx="27933" cy="11567"/>
            </a:xfrm>
            <a:custGeom>
              <a:avLst/>
              <a:gdLst/>
              <a:ahLst/>
              <a:cxnLst/>
              <a:rect l="l" t="t" r="r" b="b"/>
              <a:pathLst>
                <a:path w="1036" h="429" extrusionOk="0">
                  <a:moveTo>
                    <a:pt x="107" y="1"/>
                  </a:moveTo>
                  <a:cubicBezTo>
                    <a:pt x="43" y="1"/>
                    <a:pt x="1" y="71"/>
                    <a:pt x="1" y="151"/>
                  </a:cubicBezTo>
                  <a:cubicBezTo>
                    <a:pt x="1" y="272"/>
                    <a:pt x="98" y="369"/>
                    <a:pt x="217" y="429"/>
                  </a:cubicBezTo>
                  <a:lnTo>
                    <a:pt x="817" y="429"/>
                  </a:lnTo>
                  <a:lnTo>
                    <a:pt x="817" y="369"/>
                  </a:lnTo>
                  <a:cubicBezTo>
                    <a:pt x="938" y="369"/>
                    <a:pt x="1035" y="270"/>
                    <a:pt x="1035" y="151"/>
                  </a:cubicBezTo>
                  <a:cubicBezTo>
                    <a:pt x="1035" y="71"/>
                    <a:pt x="992" y="1"/>
                    <a:pt x="928" y="1"/>
                  </a:cubicBezTo>
                  <a:cubicBezTo>
                    <a:pt x="896" y="1"/>
                    <a:pt x="858" y="19"/>
                    <a:pt x="817" y="63"/>
                  </a:cubicBezTo>
                  <a:lnTo>
                    <a:pt x="217" y="63"/>
                  </a:lnTo>
                  <a:cubicBezTo>
                    <a:pt x="177" y="19"/>
                    <a:pt x="139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7"/>
            <p:cNvSpPr/>
            <p:nvPr/>
          </p:nvSpPr>
          <p:spPr>
            <a:xfrm>
              <a:off x="3060836" y="1841376"/>
              <a:ext cx="27906" cy="11567"/>
            </a:xfrm>
            <a:custGeom>
              <a:avLst/>
              <a:gdLst/>
              <a:ahLst/>
              <a:cxnLst/>
              <a:rect l="l" t="t" r="r" b="b"/>
              <a:pathLst>
                <a:path w="1035" h="429" extrusionOk="0">
                  <a:moveTo>
                    <a:pt x="107" y="1"/>
                  </a:moveTo>
                  <a:cubicBezTo>
                    <a:pt x="43" y="1"/>
                    <a:pt x="0" y="71"/>
                    <a:pt x="0" y="151"/>
                  </a:cubicBezTo>
                  <a:cubicBezTo>
                    <a:pt x="0" y="272"/>
                    <a:pt x="97" y="369"/>
                    <a:pt x="219" y="429"/>
                  </a:cubicBezTo>
                  <a:lnTo>
                    <a:pt x="818" y="429"/>
                  </a:lnTo>
                  <a:lnTo>
                    <a:pt x="818" y="369"/>
                  </a:lnTo>
                  <a:cubicBezTo>
                    <a:pt x="938" y="369"/>
                    <a:pt x="1035" y="270"/>
                    <a:pt x="1035" y="151"/>
                  </a:cubicBezTo>
                  <a:cubicBezTo>
                    <a:pt x="1035" y="71"/>
                    <a:pt x="992" y="1"/>
                    <a:pt x="928" y="1"/>
                  </a:cubicBezTo>
                  <a:cubicBezTo>
                    <a:pt x="896" y="1"/>
                    <a:pt x="858" y="19"/>
                    <a:pt x="818" y="63"/>
                  </a:cubicBezTo>
                  <a:lnTo>
                    <a:pt x="219" y="63"/>
                  </a:lnTo>
                  <a:cubicBezTo>
                    <a:pt x="178" y="19"/>
                    <a:pt x="140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7"/>
            <p:cNvSpPr/>
            <p:nvPr/>
          </p:nvSpPr>
          <p:spPr>
            <a:xfrm>
              <a:off x="2968759" y="1823338"/>
              <a:ext cx="103509" cy="39527"/>
            </a:xfrm>
            <a:custGeom>
              <a:avLst/>
              <a:gdLst/>
              <a:ahLst/>
              <a:cxnLst/>
              <a:rect l="l" t="t" r="r" b="b"/>
              <a:pathLst>
                <a:path w="3839" h="1466" extrusionOk="0">
                  <a:moveTo>
                    <a:pt x="891" y="0"/>
                  </a:moveTo>
                  <a:cubicBezTo>
                    <a:pt x="703" y="0"/>
                    <a:pt x="532" y="116"/>
                    <a:pt x="464" y="292"/>
                  </a:cubicBezTo>
                  <a:lnTo>
                    <a:pt x="0" y="1466"/>
                  </a:lnTo>
                  <a:lnTo>
                    <a:pt x="3838" y="1466"/>
                  </a:lnTo>
                  <a:lnTo>
                    <a:pt x="3375" y="292"/>
                  </a:lnTo>
                  <a:cubicBezTo>
                    <a:pt x="3305" y="116"/>
                    <a:pt x="3136" y="0"/>
                    <a:pt x="29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7"/>
            <p:cNvSpPr/>
            <p:nvPr/>
          </p:nvSpPr>
          <p:spPr>
            <a:xfrm>
              <a:off x="2716174" y="1606829"/>
              <a:ext cx="180352" cy="241530"/>
            </a:xfrm>
            <a:custGeom>
              <a:avLst/>
              <a:gdLst/>
              <a:ahLst/>
              <a:cxnLst/>
              <a:rect l="l" t="t" r="r" b="b"/>
              <a:pathLst>
                <a:path w="6689" h="8958" extrusionOk="0">
                  <a:moveTo>
                    <a:pt x="2641" y="0"/>
                  </a:moveTo>
                  <a:cubicBezTo>
                    <a:pt x="2445" y="0"/>
                    <a:pt x="2247" y="56"/>
                    <a:pt x="2071" y="170"/>
                  </a:cubicBezTo>
                  <a:lnTo>
                    <a:pt x="1478" y="556"/>
                  </a:lnTo>
                  <a:cubicBezTo>
                    <a:pt x="1356" y="265"/>
                    <a:pt x="1073" y="84"/>
                    <a:pt x="767" y="84"/>
                  </a:cubicBezTo>
                  <a:cubicBezTo>
                    <a:pt x="718" y="84"/>
                    <a:pt x="668" y="88"/>
                    <a:pt x="618" y="98"/>
                  </a:cubicBezTo>
                  <a:cubicBezTo>
                    <a:pt x="261" y="170"/>
                    <a:pt x="2" y="484"/>
                    <a:pt x="1" y="850"/>
                  </a:cubicBezTo>
                  <a:cubicBezTo>
                    <a:pt x="676" y="2906"/>
                    <a:pt x="2163" y="7411"/>
                    <a:pt x="2707" y="8957"/>
                  </a:cubicBezTo>
                  <a:cubicBezTo>
                    <a:pt x="3423" y="8957"/>
                    <a:pt x="4086" y="8581"/>
                    <a:pt x="4452" y="7966"/>
                  </a:cubicBezTo>
                  <a:cubicBezTo>
                    <a:pt x="4818" y="7352"/>
                    <a:pt x="4833" y="6591"/>
                    <a:pt x="4494" y="5961"/>
                  </a:cubicBezTo>
                  <a:lnTo>
                    <a:pt x="4494" y="5961"/>
                  </a:lnTo>
                  <a:cubicBezTo>
                    <a:pt x="4557" y="5979"/>
                    <a:pt x="4624" y="5989"/>
                    <a:pt x="4690" y="5989"/>
                  </a:cubicBezTo>
                  <a:cubicBezTo>
                    <a:pt x="5199" y="5989"/>
                    <a:pt x="5536" y="5459"/>
                    <a:pt x="5319" y="4997"/>
                  </a:cubicBezTo>
                  <a:lnTo>
                    <a:pt x="5319" y="4997"/>
                  </a:lnTo>
                  <a:cubicBezTo>
                    <a:pt x="5389" y="5012"/>
                    <a:pt x="5463" y="5019"/>
                    <a:pt x="5534" y="5019"/>
                  </a:cubicBezTo>
                  <a:cubicBezTo>
                    <a:pt x="6005" y="5019"/>
                    <a:pt x="6421" y="4709"/>
                    <a:pt x="6556" y="4256"/>
                  </a:cubicBezTo>
                  <a:cubicBezTo>
                    <a:pt x="6689" y="3805"/>
                    <a:pt x="6509" y="3319"/>
                    <a:pt x="6115" y="3062"/>
                  </a:cubicBezTo>
                  <a:lnTo>
                    <a:pt x="6113" y="3062"/>
                  </a:lnTo>
                  <a:cubicBezTo>
                    <a:pt x="6559" y="2476"/>
                    <a:pt x="6491" y="1647"/>
                    <a:pt x="5956" y="1140"/>
                  </a:cubicBezTo>
                  <a:cubicBezTo>
                    <a:pt x="5678" y="879"/>
                    <a:pt x="5322" y="747"/>
                    <a:pt x="4964" y="747"/>
                  </a:cubicBezTo>
                  <a:cubicBezTo>
                    <a:pt x="4631" y="747"/>
                    <a:pt x="4298" y="862"/>
                    <a:pt x="4027" y="1093"/>
                  </a:cubicBezTo>
                  <a:lnTo>
                    <a:pt x="3450" y="384"/>
                  </a:lnTo>
                  <a:cubicBezTo>
                    <a:pt x="3245" y="133"/>
                    <a:pt x="2945" y="0"/>
                    <a:pt x="26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7"/>
            <p:cNvSpPr/>
            <p:nvPr/>
          </p:nvSpPr>
          <p:spPr>
            <a:xfrm>
              <a:off x="2781801" y="1690063"/>
              <a:ext cx="114725" cy="158297"/>
            </a:xfrm>
            <a:custGeom>
              <a:avLst/>
              <a:gdLst/>
              <a:ahLst/>
              <a:cxnLst/>
              <a:rect l="l" t="t" r="r" b="b"/>
              <a:pathLst>
                <a:path w="4255" h="5871" extrusionOk="0">
                  <a:moveTo>
                    <a:pt x="3715" y="0"/>
                  </a:moveTo>
                  <a:lnTo>
                    <a:pt x="3715" y="0"/>
                  </a:lnTo>
                  <a:cubicBezTo>
                    <a:pt x="3716" y="30"/>
                    <a:pt x="3718" y="58"/>
                    <a:pt x="3718" y="90"/>
                  </a:cubicBezTo>
                  <a:cubicBezTo>
                    <a:pt x="3718" y="690"/>
                    <a:pt x="3228" y="1154"/>
                    <a:pt x="2655" y="1154"/>
                  </a:cubicBezTo>
                  <a:cubicBezTo>
                    <a:pt x="2584" y="1154"/>
                    <a:pt x="2511" y="1147"/>
                    <a:pt x="2438" y="1132"/>
                  </a:cubicBezTo>
                  <a:lnTo>
                    <a:pt x="2438" y="1132"/>
                  </a:lnTo>
                  <a:cubicBezTo>
                    <a:pt x="2555" y="1379"/>
                    <a:pt x="2516" y="1672"/>
                    <a:pt x="2338" y="1881"/>
                  </a:cubicBezTo>
                  <a:cubicBezTo>
                    <a:pt x="2204" y="2037"/>
                    <a:pt x="2010" y="2124"/>
                    <a:pt x="1810" y="2124"/>
                  </a:cubicBezTo>
                  <a:cubicBezTo>
                    <a:pt x="1744" y="2124"/>
                    <a:pt x="1678" y="2114"/>
                    <a:pt x="1613" y="2095"/>
                  </a:cubicBezTo>
                  <a:lnTo>
                    <a:pt x="1613" y="2095"/>
                  </a:lnTo>
                  <a:cubicBezTo>
                    <a:pt x="1939" y="2698"/>
                    <a:pt x="1939" y="3423"/>
                    <a:pt x="1614" y="4025"/>
                  </a:cubicBezTo>
                  <a:cubicBezTo>
                    <a:pt x="1290" y="4628"/>
                    <a:pt x="683" y="5026"/>
                    <a:pt x="1" y="5084"/>
                  </a:cubicBezTo>
                  <a:cubicBezTo>
                    <a:pt x="105" y="5392"/>
                    <a:pt x="198" y="5660"/>
                    <a:pt x="273" y="5870"/>
                  </a:cubicBezTo>
                  <a:cubicBezTo>
                    <a:pt x="988" y="5870"/>
                    <a:pt x="1650" y="5494"/>
                    <a:pt x="2016" y="4879"/>
                  </a:cubicBezTo>
                  <a:cubicBezTo>
                    <a:pt x="2383" y="4265"/>
                    <a:pt x="2399" y="3504"/>
                    <a:pt x="2058" y="2874"/>
                  </a:cubicBezTo>
                  <a:lnTo>
                    <a:pt x="2058" y="2874"/>
                  </a:lnTo>
                  <a:cubicBezTo>
                    <a:pt x="2123" y="2892"/>
                    <a:pt x="2188" y="2902"/>
                    <a:pt x="2256" y="2902"/>
                  </a:cubicBezTo>
                  <a:cubicBezTo>
                    <a:pt x="2765" y="2902"/>
                    <a:pt x="3102" y="2372"/>
                    <a:pt x="2884" y="1910"/>
                  </a:cubicBezTo>
                  <a:lnTo>
                    <a:pt x="2884" y="1910"/>
                  </a:lnTo>
                  <a:cubicBezTo>
                    <a:pt x="2955" y="1925"/>
                    <a:pt x="3027" y="1932"/>
                    <a:pt x="3100" y="1932"/>
                  </a:cubicBezTo>
                  <a:cubicBezTo>
                    <a:pt x="3564" y="1932"/>
                    <a:pt x="3974" y="1633"/>
                    <a:pt x="4114" y="1190"/>
                  </a:cubicBezTo>
                  <a:cubicBezTo>
                    <a:pt x="4255" y="749"/>
                    <a:pt x="4093" y="268"/>
                    <a:pt x="3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7"/>
            <p:cNvSpPr/>
            <p:nvPr/>
          </p:nvSpPr>
          <p:spPr>
            <a:xfrm>
              <a:off x="2868970" y="1637000"/>
              <a:ext cx="24212" cy="51391"/>
            </a:xfrm>
            <a:custGeom>
              <a:avLst/>
              <a:gdLst/>
              <a:ahLst/>
              <a:cxnLst/>
              <a:rect l="l" t="t" r="r" b="b"/>
              <a:pathLst>
                <a:path w="898" h="1906" extrusionOk="0">
                  <a:moveTo>
                    <a:pt x="265" y="0"/>
                  </a:moveTo>
                  <a:lnTo>
                    <a:pt x="265" y="0"/>
                  </a:lnTo>
                  <a:cubicBezTo>
                    <a:pt x="285" y="96"/>
                    <a:pt x="295" y="195"/>
                    <a:pt x="295" y="292"/>
                  </a:cubicBezTo>
                  <a:cubicBezTo>
                    <a:pt x="295" y="608"/>
                    <a:pt x="192" y="914"/>
                    <a:pt x="0" y="1165"/>
                  </a:cubicBezTo>
                  <a:cubicBezTo>
                    <a:pt x="258" y="1333"/>
                    <a:pt x="430" y="1602"/>
                    <a:pt x="474" y="1905"/>
                  </a:cubicBezTo>
                  <a:cubicBezTo>
                    <a:pt x="898" y="1309"/>
                    <a:pt x="808" y="491"/>
                    <a:pt x="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7"/>
            <p:cNvSpPr/>
            <p:nvPr/>
          </p:nvSpPr>
          <p:spPr>
            <a:xfrm>
              <a:off x="2705739" y="1620823"/>
              <a:ext cx="195316" cy="301306"/>
            </a:xfrm>
            <a:custGeom>
              <a:avLst/>
              <a:gdLst/>
              <a:ahLst/>
              <a:cxnLst/>
              <a:rect l="l" t="t" r="r" b="b"/>
              <a:pathLst>
                <a:path w="7244" h="11175" extrusionOk="0">
                  <a:moveTo>
                    <a:pt x="305" y="0"/>
                  </a:moveTo>
                  <a:cubicBezTo>
                    <a:pt x="149" y="0"/>
                    <a:pt x="0" y="122"/>
                    <a:pt x="0" y="304"/>
                  </a:cubicBezTo>
                  <a:lnTo>
                    <a:pt x="0" y="11030"/>
                  </a:lnTo>
                  <a:cubicBezTo>
                    <a:pt x="0" y="11109"/>
                    <a:pt x="65" y="11175"/>
                    <a:pt x="145" y="11175"/>
                  </a:cubicBezTo>
                  <a:lnTo>
                    <a:pt x="7243" y="11175"/>
                  </a:lnTo>
                  <a:lnTo>
                    <a:pt x="3347" y="5399"/>
                  </a:lnTo>
                  <a:cubicBezTo>
                    <a:pt x="3222" y="5213"/>
                    <a:pt x="3173" y="4986"/>
                    <a:pt x="3212" y="4766"/>
                  </a:cubicBezTo>
                  <a:lnTo>
                    <a:pt x="3456" y="3380"/>
                  </a:lnTo>
                  <a:cubicBezTo>
                    <a:pt x="3508" y="3080"/>
                    <a:pt x="3405" y="2773"/>
                    <a:pt x="3182" y="2565"/>
                  </a:cubicBezTo>
                  <a:lnTo>
                    <a:pt x="509" y="82"/>
                  </a:lnTo>
                  <a:cubicBezTo>
                    <a:pt x="448" y="26"/>
                    <a:pt x="376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7"/>
            <p:cNvSpPr/>
            <p:nvPr/>
          </p:nvSpPr>
          <p:spPr>
            <a:xfrm>
              <a:off x="2705739" y="1620823"/>
              <a:ext cx="195316" cy="301306"/>
            </a:xfrm>
            <a:custGeom>
              <a:avLst/>
              <a:gdLst/>
              <a:ahLst/>
              <a:cxnLst/>
              <a:rect l="l" t="t" r="r" b="b"/>
              <a:pathLst>
                <a:path w="7244" h="11175" extrusionOk="0">
                  <a:moveTo>
                    <a:pt x="305" y="0"/>
                  </a:moveTo>
                  <a:cubicBezTo>
                    <a:pt x="149" y="0"/>
                    <a:pt x="0" y="122"/>
                    <a:pt x="0" y="304"/>
                  </a:cubicBezTo>
                  <a:lnTo>
                    <a:pt x="0" y="348"/>
                  </a:lnTo>
                  <a:lnTo>
                    <a:pt x="2388" y="2567"/>
                  </a:lnTo>
                  <a:cubicBezTo>
                    <a:pt x="2611" y="2773"/>
                    <a:pt x="2714" y="3080"/>
                    <a:pt x="2662" y="3380"/>
                  </a:cubicBezTo>
                  <a:lnTo>
                    <a:pt x="2418" y="4768"/>
                  </a:lnTo>
                  <a:cubicBezTo>
                    <a:pt x="2379" y="4987"/>
                    <a:pt x="2429" y="5215"/>
                    <a:pt x="2553" y="5400"/>
                  </a:cubicBezTo>
                  <a:lnTo>
                    <a:pt x="6449" y="11175"/>
                  </a:lnTo>
                  <a:lnTo>
                    <a:pt x="7243" y="11175"/>
                  </a:lnTo>
                  <a:lnTo>
                    <a:pt x="3347" y="5400"/>
                  </a:lnTo>
                  <a:cubicBezTo>
                    <a:pt x="3221" y="5213"/>
                    <a:pt x="3173" y="4986"/>
                    <a:pt x="3212" y="4766"/>
                  </a:cubicBezTo>
                  <a:lnTo>
                    <a:pt x="3456" y="3380"/>
                  </a:lnTo>
                  <a:cubicBezTo>
                    <a:pt x="3508" y="3080"/>
                    <a:pt x="3405" y="2773"/>
                    <a:pt x="3182" y="2565"/>
                  </a:cubicBezTo>
                  <a:lnTo>
                    <a:pt x="509" y="82"/>
                  </a:lnTo>
                  <a:cubicBezTo>
                    <a:pt x="448" y="26"/>
                    <a:pt x="376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7"/>
            <p:cNvSpPr/>
            <p:nvPr/>
          </p:nvSpPr>
          <p:spPr>
            <a:xfrm>
              <a:off x="2771025" y="1869424"/>
              <a:ext cx="13750" cy="46023"/>
            </a:xfrm>
            <a:custGeom>
              <a:avLst/>
              <a:gdLst/>
              <a:ahLst/>
              <a:cxnLst/>
              <a:rect l="l" t="t" r="r" b="b"/>
              <a:pathLst>
                <a:path w="510" h="2021" extrusionOk="0">
                  <a:moveTo>
                    <a:pt x="218" y="0"/>
                  </a:moveTo>
                  <a:cubicBezTo>
                    <a:pt x="97" y="0"/>
                    <a:pt x="0" y="98"/>
                    <a:pt x="144" y="219"/>
                  </a:cubicBezTo>
                  <a:lnTo>
                    <a:pt x="144" y="1889"/>
                  </a:lnTo>
                  <a:cubicBezTo>
                    <a:pt x="0" y="2010"/>
                    <a:pt x="97" y="2021"/>
                    <a:pt x="218" y="2021"/>
                  </a:cubicBezTo>
                  <a:cubicBezTo>
                    <a:pt x="338" y="2021"/>
                    <a:pt x="437" y="2010"/>
                    <a:pt x="510" y="1889"/>
                  </a:cubicBezTo>
                  <a:lnTo>
                    <a:pt x="510" y="219"/>
                  </a:lnTo>
                  <a:cubicBezTo>
                    <a:pt x="437" y="98"/>
                    <a:pt x="338" y="0"/>
                    <a:pt x="2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7"/>
            <p:cNvSpPr/>
            <p:nvPr/>
          </p:nvSpPr>
          <p:spPr>
            <a:xfrm>
              <a:off x="2962530" y="1892470"/>
              <a:ext cx="29659" cy="29659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1" y="1"/>
                  </a:moveTo>
                  <a:lnTo>
                    <a:pt x="1" y="1100"/>
                  </a:lnTo>
                  <a:lnTo>
                    <a:pt x="1100" y="1100"/>
                  </a:lnTo>
                  <a:lnTo>
                    <a:pt x="11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57"/>
            <p:cNvSpPr/>
            <p:nvPr/>
          </p:nvSpPr>
          <p:spPr>
            <a:xfrm>
              <a:off x="3051426" y="1892470"/>
              <a:ext cx="29659" cy="29659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1" y="1"/>
                  </a:moveTo>
                  <a:lnTo>
                    <a:pt x="1" y="1100"/>
                  </a:lnTo>
                  <a:lnTo>
                    <a:pt x="1100" y="1100"/>
                  </a:lnTo>
                  <a:lnTo>
                    <a:pt x="11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57"/>
            <p:cNvSpPr/>
            <p:nvPr/>
          </p:nvSpPr>
          <p:spPr>
            <a:xfrm>
              <a:off x="2942794" y="1852916"/>
              <a:ext cx="148186" cy="49422"/>
            </a:xfrm>
            <a:custGeom>
              <a:avLst/>
              <a:gdLst/>
              <a:ahLst/>
              <a:cxnLst/>
              <a:rect l="l" t="t" r="r" b="b"/>
              <a:pathLst>
                <a:path w="5496" h="1833" extrusionOk="0">
                  <a:moveTo>
                    <a:pt x="971" y="1"/>
                  </a:moveTo>
                  <a:cubicBezTo>
                    <a:pt x="435" y="1"/>
                    <a:pt x="0" y="436"/>
                    <a:pt x="0" y="971"/>
                  </a:cubicBezTo>
                  <a:lnTo>
                    <a:pt x="0" y="1291"/>
                  </a:lnTo>
                  <a:cubicBezTo>
                    <a:pt x="0" y="1590"/>
                    <a:pt x="244" y="1833"/>
                    <a:pt x="543" y="1833"/>
                  </a:cubicBezTo>
                  <a:lnTo>
                    <a:pt x="4954" y="1833"/>
                  </a:lnTo>
                  <a:cubicBezTo>
                    <a:pt x="5253" y="1833"/>
                    <a:pt x="5495" y="1590"/>
                    <a:pt x="5495" y="1291"/>
                  </a:cubicBezTo>
                  <a:lnTo>
                    <a:pt x="5495" y="1025"/>
                  </a:lnTo>
                  <a:cubicBezTo>
                    <a:pt x="5495" y="460"/>
                    <a:pt x="5053" y="1"/>
                    <a:pt x="4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7"/>
            <p:cNvSpPr/>
            <p:nvPr/>
          </p:nvSpPr>
          <p:spPr>
            <a:xfrm>
              <a:off x="2969190" y="1869633"/>
              <a:ext cx="20114" cy="14964"/>
            </a:xfrm>
            <a:custGeom>
              <a:avLst/>
              <a:gdLst/>
              <a:ahLst/>
              <a:cxnLst/>
              <a:rect l="l" t="t" r="r" b="b"/>
              <a:pathLst>
                <a:path w="746" h="555" extrusionOk="0">
                  <a:moveTo>
                    <a:pt x="249" y="0"/>
                  </a:moveTo>
                  <a:cubicBezTo>
                    <a:pt x="166" y="0"/>
                    <a:pt x="87" y="48"/>
                    <a:pt x="50" y="129"/>
                  </a:cubicBezTo>
                  <a:cubicBezTo>
                    <a:pt x="1" y="239"/>
                    <a:pt x="51" y="371"/>
                    <a:pt x="164" y="419"/>
                  </a:cubicBezTo>
                  <a:lnTo>
                    <a:pt x="421" y="535"/>
                  </a:lnTo>
                  <a:cubicBezTo>
                    <a:pt x="449" y="547"/>
                    <a:pt x="479" y="555"/>
                    <a:pt x="510" y="555"/>
                  </a:cubicBezTo>
                  <a:cubicBezTo>
                    <a:pt x="614" y="555"/>
                    <a:pt x="702" y="483"/>
                    <a:pt x="723" y="383"/>
                  </a:cubicBezTo>
                  <a:cubicBezTo>
                    <a:pt x="745" y="283"/>
                    <a:pt x="693" y="181"/>
                    <a:pt x="600" y="139"/>
                  </a:cubicBezTo>
                  <a:lnTo>
                    <a:pt x="345" y="22"/>
                  </a:lnTo>
                  <a:cubicBezTo>
                    <a:pt x="314" y="7"/>
                    <a:pt x="281" y="0"/>
                    <a:pt x="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7"/>
            <p:cNvSpPr/>
            <p:nvPr/>
          </p:nvSpPr>
          <p:spPr>
            <a:xfrm>
              <a:off x="3049862" y="1869633"/>
              <a:ext cx="21947" cy="14964"/>
            </a:xfrm>
            <a:custGeom>
              <a:avLst/>
              <a:gdLst/>
              <a:ahLst/>
              <a:cxnLst/>
              <a:rect l="l" t="t" r="r" b="b"/>
              <a:pathLst>
                <a:path w="814" h="555" extrusionOk="0">
                  <a:moveTo>
                    <a:pt x="566" y="0"/>
                  </a:moveTo>
                  <a:cubicBezTo>
                    <a:pt x="534" y="0"/>
                    <a:pt x="501" y="7"/>
                    <a:pt x="470" y="22"/>
                  </a:cubicBezTo>
                  <a:lnTo>
                    <a:pt x="214" y="138"/>
                  </a:lnTo>
                  <a:cubicBezTo>
                    <a:pt x="1" y="235"/>
                    <a:pt x="71" y="555"/>
                    <a:pt x="304" y="555"/>
                  </a:cubicBezTo>
                  <a:cubicBezTo>
                    <a:pt x="336" y="555"/>
                    <a:pt x="365" y="547"/>
                    <a:pt x="394" y="535"/>
                  </a:cubicBezTo>
                  <a:lnTo>
                    <a:pt x="651" y="419"/>
                  </a:lnTo>
                  <a:cubicBezTo>
                    <a:pt x="763" y="371"/>
                    <a:pt x="814" y="239"/>
                    <a:pt x="765" y="129"/>
                  </a:cubicBezTo>
                  <a:cubicBezTo>
                    <a:pt x="728" y="48"/>
                    <a:pt x="649" y="0"/>
                    <a:pt x="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7"/>
            <p:cNvSpPr/>
            <p:nvPr/>
          </p:nvSpPr>
          <p:spPr>
            <a:xfrm>
              <a:off x="2810677" y="1656710"/>
              <a:ext cx="41468" cy="23889"/>
            </a:xfrm>
            <a:custGeom>
              <a:avLst/>
              <a:gdLst/>
              <a:ahLst/>
              <a:cxnLst/>
              <a:rect l="l" t="t" r="r" b="b"/>
              <a:pathLst>
                <a:path w="1538" h="886" extrusionOk="0">
                  <a:moveTo>
                    <a:pt x="839" y="0"/>
                  </a:moveTo>
                  <a:cubicBezTo>
                    <a:pt x="489" y="0"/>
                    <a:pt x="145" y="221"/>
                    <a:pt x="39" y="609"/>
                  </a:cubicBezTo>
                  <a:cubicBezTo>
                    <a:pt x="0" y="748"/>
                    <a:pt x="105" y="884"/>
                    <a:pt x="249" y="884"/>
                  </a:cubicBezTo>
                  <a:lnTo>
                    <a:pt x="249" y="886"/>
                  </a:lnTo>
                  <a:cubicBezTo>
                    <a:pt x="347" y="886"/>
                    <a:pt x="432" y="820"/>
                    <a:pt x="459" y="724"/>
                  </a:cubicBezTo>
                  <a:cubicBezTo>
                    <a:pt x="509" y="540"/>
                    <a:pt x="672" y="436"/>
                    <a:pt x="838" y="436"/>
                  </a:cubicBezTo>
                  <a:cubicBezTo>
                    <a:pt x="944" y="436"/>
                    <a:pt x="1052" y="479"/>
                    <a:pt x="1132" y="572"/>
                  </a:cubicBezTo>
                  <a:cubicBezTo>
                    <a:pt x="1175" y="620"/>
                    <a:pt x="1235" y="644"/>
                    <a:pt x="1294" y="644"/>
                  </a:cubicBezTo>
                  <a:cubicBezTo>
                    <a:pt x="1344" y="644"/>
                    <a:pt x="1395" y="627"/>
                    <a:pt x="1436" y="591"/>
                  </a:cubicBezTo>
                  <a:cubicBezTo>
                    <a:pt x="1525" y="515"/>
                    <a:pt x="1537" y="379"/>
                    <a:pt x="1461" y="288"/>
                  </a:cubicBezTo>
                  <a:cubicBezTo>
                    <a:pt x="1293" y="92"/>
                    <a:pt x="1065" y="0"/>
                    <a:pt x="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7"/>
            <p:cNvSpPr/>
            <p:nvPr/>
          </p:nvSpPr>
          <p:spPr>
            <a:xfrm>
              <a:off x="2887790" y="1776504"/>
              <a:ext cx="35644" cy="39177"/>
            </a:xfrm>
            <a:custGeom>
              <a:avLst/>
              <a:gdLst/>
              <a:ahLst/>
              <a:cxnLst/>
              <a:rect l="l" t="t" r="r" b="b"/>
              <a:pathLst>
                <a:path w="1322" h="1453" extrusionOk="0">
                  <a:moveTo>
                    <a:pt x="823" y="0"/>
                  </a:moveTo>
                  <a:cubicBezTo>
                    <a:pt x="802" y="0"/>
                    <a:pt x="781" y="4"/>
                    <a:pt x="760" y="12"/>
                  </a:cubicBezTo>
                  <a:lnTo>
                    <a:pt x="298" y="188"/>
                  </a:lnTo>
                  <a:cubicBezTo>
                    <a:pt x="249" y="208"/>
                    <a:pt x="210" y="248"/>
                    <a:pt x="194" y="299"/>
                  </a:cubicBezTo>
                  <a:lnTo>
                    <a:pt x="23" y="828"/>
                  </a:lnTo>
                  <a:cubicBezTo>
                    <a:pt x="1" y="897"/>
                    <a:pt x="23" y="972"/>
                    <a:pt x="78" y="1018"/>
                  </a:cubicBezTo>
                  <a:lnTo>
                    <a:pt x="554" y="1411"/>
                  </a:lnTo>
                  <a:cubicBezTo>
                    <a:pt x="586" y="1439"/>
                    <a:pt x="626" y="1453"/>
                    <a:pt x="666" y="1453"/>
                  </a:cubicBezTo>
                  <a:cubicBezTo>
                    <a:pt x="718" y="1453"/>
                    <a:pt x="769" y="1430"/>
                    <a:pt x="804" y="1386"/>
                  </a:cubicBezTo>
                  <a:lnTo>
                    <a:pt x="1272" y="798"/>
                  </a:lnTo>
                  <a:lnTo>
                    <a:pt x="1270" y="798"/>
                  </a:lnTo>
                  <a:cubicBezTo>
                    <a:pt x="1315" y="740"/>
                    <a:pt x="1321" y="661"/>
                    <a:pt x="1282" y="597"/>
                  </a:cubicBezTo>
                  <a:lnTo>
                    <a:pt x="974" y="85"/>
                  </a:lnTo>
                  <a:cubicBezTo>
                    <a:pt x="941" y="31"/>
                    <a:pt x="883" y="0"/>
                    <a:pt x="8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7"/>
            <p:cNvSpPr/>
            <p:nvPr/>
          </p:nvSpPr>
          <p:spPr>
            <a:xfrm>
              <a:off x="2932952" y="1705809"/>
              <a:ext cx="32598" cy="31357"/>
            </a:xfrm>
            <a:custGeom>
              <a:avLst/>
              <a:gdLst/>
              <a:ahLst/>
              <a:cxnLst/>
              <a:rect l="l" t="t" r="r" b="b"/>
              <a:pathLst>
                <a:path w="1209" h="1163" extrusionOk="0">
                  <a:moveTo>
                    <a:pt x="188" y="1"/>
                  </a:moveTo>
                  <a:cubicBezTo>
                    <a:pt x="88" y="1"/>
                    <a:pt x="0" y="82"/>
                    <a:pt x="0" y="189"/>
                  </a:cubicBezTo>
                  <a:lnTo>
                    <a:pt x="0" y="852"/>
                  </a:lnTo>
                  <a:cubicBezTo>
                    <a:pt x="0" y="940"/>
                    <a:pt x="62" y="1018"/>
                    <a:pt x="150" y="1037"/>
                  </a:cubicBezTo>
                  <a:lnTo>
                    <a:pt x="726" y="1158"/>
                  </a:lnTo>
                  <a:lnTo>
                    <a:pt x="727" y="1158"/>
                  </a:lnTo>
                  <a:cubicBezTo>
                    <a:pt x="740" y="1161"/>
                    <a:pt x="754" y="1162"/>
                    <a:pt x="767" y="1162"/>
                  </a:cubicBezTo>
                  <a:cubicBezTo>
                    <a:pt x="842" y="1162"/>
                    <a:pt x="912" y="1117"/>
                    <a:pt x="941" y="1044"/>
                  </a:cubicBezTo>
                  <a:lnTo>
                    <a:pt x="1167" y="487"/>
                  </a:lnTo>
                  <a:cubicBezTo>
                    <a:pt x="1209" y="382"/>
                    <a:pt x="1152" y="264"/>
                    <a:pt x="1043" y="234"/>
                  </a:cubicBezTo>
                  <a:lnTo>
                    <a:pt x="241" y="8"/>
                  </a:lnTo>
                  <a:cubicBezTo>
                    <a:pt x="223" y="3"/>
                    <a:pt x="206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7"/>
            <p:cNvSpPr/>
            <p:nvPr/>
          </p:nvSpPr>
          <p:spPr>
            <a:xfrm>
              <a:off x="2909738" y="1622333"/>
              <a:ext cx="29686" cy="39473"/>
            </a:xfrm>
            <a:custGeom>
              <a:avLst/>
              <a:gdLst/>
              <a:ahLst/>
              <a:cxnLst/>
              <a:rect l="l" t="t" r="r" b="b"/>
              <a:pathLst>
                <a:path w="1101" h="1464" extrusionOk="0">
                  <a:moveTo>
                    <a:pt x="755" y="1"/>
                  </a:moveTo>
                  <a:cubicBezTo>
                    <a:pt x="710" y="1"/>
                    <a:pt x="663" y="14"/>
                    <a:pt x="622" y="44"/>
                  </a:cubicBezTo>
                  <a:lnTo>
                    <a:pt x="120" y="405"/>
                  </a:lnTo>
                  <a:cubicBezTo>
                    <a:pt x="33" y="467"/>
                    <a:pt x="0" y="580"/>
                    <a:pt x="41" y="679"/>
                  </a:cubicBezTo>
                  <a:lnTo>
                    <a:pt x="298" y="1319"/>
                  </a:lnTo>
                  <a:cubicBezTo>
                    <a:pt x="336" y="1413"/>
                    <a:pt x="424" y="1464"/>
                    <a:pt x="513" y="1464"/>
                  </a:cubicBezTo>
                  <a:cubicBezTo>
                    <a:pt x="581" y="1464"/>
                    <a:pt x="649" y="1434"/>
                    <a:pt x="695" y="1373"/>
                  </a:cubicBezTo>
                  <a:lnTo>
                    <a:pt x="1045" y="914"/>
                  </a:lnTo>
                  <a:cubicBezTo>
                    <a:pt x="1084" y="860"/>
                    <a:pt x="1101" y="794"/>
                    <a:pt x="1089" y="730"/>
                  </a:cubicBezTo>
                  <a:lnTo>
                    <a:pt x="983" y="187"/>
                  </a:lnTo>
                  <a:cubicBezTo>
                    <a:pt x="961" y="72"/>
                    <a:pt x="860" y="1"/>
                    <a:pt x="7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7"/>
            <p:cNvSpPr/>
            <p:nvPr/>
          </p:nvSpPr>
          <p:spPr>
            <a:xfrm>
              <a:off x="3030826" y="1699176"/>
              <a:ext cx="11756" cy="15342"/>
            </a:xfrm>
            <a:custGeom>
              <a:avLst/>
              <a:gdLst/>
              <a:ahLst/>
              <a:cxnLst/>
              <a:rect l="l" t="t" r="r" b="b"/>
              <a:pathLst>
                <a:path w="436" h="569" extrusionOk="0">
                  <a:moveTo>
                    <a:pt x="218" y="0"/>
                  </a:moveTo>
                  <a:cubicBezTo>
                    <a:pt x="98" y="0"/>
                    <a:pt x="1" y="97"/>
                    <a:pt x="32" y="217"/>
                  </a:cubicBezTo>
                  <a:lnTo>
                    <a:pt x="32" y="350"/>
                  </a:lnTo>
                  <a:cubicBezTo>
                    <a:pt x="1" y="470"/>
                    <a:pt x="98" y="568"/>
                    <a:pt x="218" y="568"/>
                  </a:cubicBezTo>
                  <a:cubicBezTo>
                    <a:pt x="339" y="568"/>
                    <a:pt x="436" y="470"/>
                    <a:pt x="399" y="350"/>
                  </a:cubicBezTo>
                  <a:lnTo>
                    <a:pt x="399" y="217"/>
                  </a:lnTo>
                  <a:cubicBezTo>
                    <a:pt x="436" y="97"/>
                    <a:pt x="339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7"/>
            <p:cNvSpPr/>
            <p:nvPr/>
          </p:nvSpPr>
          <p:spPr>
            <a:xfrm>
              <a:off x="3030826" y="1648945"/>
              <a:ext cx="11756" cy="39851"/>
            </a:xfrm>
            <a:custGeom>
              <a:avLst/>
              <a:gdLst/>
              <a:ahLst/>
              <a:cxnLst/>
              <a:rect l="l" t="t" r="r" b="b"/>
              <a:pathLst>
                <a:path w="436" h="1478" extrusionOk="0">
                  <a:moveTo>
                    <a:pt x="218" y="0"/>
                  </a:moveTo>
                  <a:cubicBezTo>
                    <a:pt x="98" y="0"/>
                    <a:pt x="1" y="99"/>
                    <a:pt x="32" y="218"/>
                  </a:cubicBezTo>
                  <a:lnTo>
                    <a:pt x="32" y="1261"/>
                  </a:lnTo>
                  <a:cubicBezTo>
                    <a:pt x="1" y="1380"/>
                    <a:pt x="98" y="1477"/>
                    <a:pt x="218" y="1477"/>
                  </a:cubicBezTo>
                  <a:cubicBezTo>
                    <a:pt x="339" y="1477"/>
                    <a:pt x="436" y="1380"/>
                    <a:pt x="399" y="1261"/>
                  </a:cubicBezTo>
                  <a:lnTo>
                    <a:pt x="399" y="218"/>
                  </a:lnTo>
                  <a:cubicBezTo>
                    <a:pt x="436" y="99"/>
                    <a:pt x="339" y="0"/>
                    <a:pt x="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7"/>
            <p:cNvSpPr/>
            <p:nvPr/>
          </p:nvSpPr>
          <p:spPr>
            <a:xfrm>
              <a:off x="2750551" y="1812257"/>
              <a:ext cx="52658" cy="70372"/>
            </a:xfrm>
            <a:custGeom>
              <a:avLst/>
              <a:gdLst/>
              <a:ahLst/>
              <a:cxnLst/>
              <a:rect l="l" t="t" r="r" b="b"/>
              <a:pathLst>
                <a:path w="1953" h="2610" extrusionOk="0">
                  <a:moveTo>
                    <a:pt x="977" y="0"/>
                  </a:moveTo>
                  <a:cubicBezTo>
                    <a:pt x="939" y="0"/>
                    <a:pt x="902" y="21"/>
                    <a:pt x="886" y="63"/>
                  </a:cubicBezTo>
                  <a:lnTo>
                    <a:pt x="46" y="2358"/>
                  </a:lnTo>
                  <a:cubicBezTo>
                    <a:pt x="1" y="2479"/>
                    <a:pt x="91" y="2609"/>
                    <a:pt x="221" y="2609"/>
                  </a:cubicBezTo>
                  <a:lnTo>
                    <a:pt x="1732" y="2609"/>
                  </a:lnTo>
                  <a:cubicBezTo>
                    <a:pt x="1863" y="2609"/>
                    <a:pt x="1952" y="2479"/>
                    <a:pt x="1909" y="2358"/>
                  </a:cubicBezTo>
                  <a:lnTo>
                    <a:pt x="1067" y="63"/>
                  </a:lnTo>
                  <a:cubicBezTo>
                    <a:pt x="1051" y="21"/>
                    <a:pt x="1014" y="0"/>
                    <a:pt x="9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7"/>
            <p:cNvSpPr/>
            <p:nvPr/>
          </p:nvSpPr>
          <p:spPr>
            <a:xfrm>
              <a:off x="2705739" y="1912234"/>
              <a:ext cx="395189" cy="12376"/>
            </a:xfrm>
            <a:custGeom>
              <a:avLst/>
              <a:gdLst/>
              <a:ahLst/>
              <a:cxnLst/>
              <a:rect l="l" t="t" r="r" b="b"/>
              <a:pathLst>
                <a:path w="14657" h="459" extrusionOk="0">
                  <a:moveTo>
                    <a:pt x="0" y="0"/>
                  </a:moveTo>
                  <a:lnTo>
                    <a:pt x="0" y="374"/>
                  </a:lnTo>
                  <a:cubicBezTo>
                    <a:pt x="0" y="419"/>
                    <a:pt x="20" y="459"/>
                    <a:pt x="52" y="459"/>
                  </a:cubicBezTo>
                  <a:cubicBezTo>
                    <a:pt x="77" y="459"/>
                    <a:pt x="110" y="434"/>
                    <a:pt x="145" y="367"/>
                  </a:cubicBezTo>
                  <a:lnTo>
                    <a:pt x="14437" y="367"/>
                  </a:lnTo>
                  <a:cubicBezTo>
                    <a:pt x="14481" y="421"/>
                    <a:pt x="14522" y="443"/>
                    <a:pt x="14556" y="443"/>
                  </a:cubicBezTo>
                  <a:cubicBezTo>
                    <a:pt x="14617" y="443"/>
                    <a:pt x="14656" y="373"/>
                    <a:pt x="14654" y="293"/>
                  </a:cubicBezTo>
                  <a:cubicBezTo>
                    <a:pt x="14651" y="175"/>
                    <a:pt x="14546" y="83"/>
                    <a:pt x="14428" y="83"/>
                  </a:cubicBezTo>
                  <a:lnTo>
                    <a:pt x="144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" name="Google Shape;1553;p57"/>
          <p:cNvGrpSpPr/>
          <p:nvPr/>
        </p:nvGrpSpPr>
        <p:grpSpPr>
          <a:xfrm>
            <a:off x="500551" y="4214008"/>
            <a:ext cx="438898" cy="473854"/>
            <a:chOff x="7348682" y="1571455"/>
            <a:chExt cx="365962" cy="395108"/>
          </a:xfrm>
        </p:grpSpPr>
        <p:sp>
          <p:nvSpPr>
            <p:cNvPr id="1554" name="Google Shape;1554;p57"/>
            <p:cNvSpPr/>
            <p:nvPr/>
          </p:nvSpPr>
          <p:spPr>
            <a:xfrm>
              <a:off x="7652630" y="1703490"/>
              <a:ext cx="19575" cy="58643"/>
            </a:xfrm>
            <a:custGeom>
              <a:avLst/>
              <a:gdLst/>
              <a:ahLst/>
              <a:cxnLst/>
              <a:rect l="l" t="t" r="r" b="b"/>
              <a:pathLst>
                <a:path w="726" h="2175" extrusionOk="0">
                  <a:moveTo>
                    <a:pt x="521" y="0"/>
                  </a:moveTo>
                  <a:cubicBezTo>
                    <a:pt x="430" y="0"/>
                    <a:pt x="351" y="65"/>
                    <a:pt x="334" y="157"/>
                  </a:cubicBezTo>
                  <a:lnTo>
                    <a:pt x="18" y="1951"/>
                  </a:lnTo>
                  <a:cubicBezTo>
                    <a:pt x="0" y="2055"/>
                    <a:pt x="69" y="2152"/>
                    <a:pt x="172" y="2171"/>
                  </a:cubicBezTo>
                  <a:cubicBezTo>
                    <a:pt x="182" y="2173"/>
                    <a:pt x="193" y="2174"/>
                    <a:pt x="204" y="2174"/>
                  </a:cubicBezTo>
                  <a:lnTo>
                    <a:pt x="204" y="2174"/>
                  </a:lnTo>
                  <a:cubicBezTo>
                    <a:pt x="297" y="2174"/>
                    <a:pt x="374" y="2108"/>
                    <a:pt x="390" y="2017"/>
                  </a:cubicBezTo>
                  <a:lnTo>
                    <a:pt x="707" y="223"/>
                  </a:lnTo>
                  <a:cubicBezTo>
                    <a:pt x="725" y="120"/>
                    <a:pt x="657" y="21"/>
                    <a:pt x="553" y="3"/>
                  </a:cubicBezTo>
                  <a:cubicBezTo>
                    <a:pt x="542" y="1"/>
                    <a:pt x="531" y="0"/>
                    <a:pt x="521" y="0"/>
                  </a:cubicBezTo>
                  <a:close/>
                  <a:moveTo>
                    <a:pt x="204" y="2174"/>
                  </a:moveTo>
                  <a:cubicBezTo>
                    <a:pt x="204" y="2174"/>
                    <a:pt x="204" y="2174"/>
                    <a:pt x="204" y="2174"/>
                  </a:cubicBezTo>
                  <a:lnTo>
                    <a:pt x="205" y="2174"/>
                  </a:lnTo>
                  <a:cubicBezTo>
                    <a:pt x="205" y="2174"/>
                    <a:pt x="205" y="2174"/>
                    <a:pt x="204" y="21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7"/>
            <p:cNvSpPr/>
            <p:nvPr/>
          </p:nvSpPr>
          <p:spPr>
            <a:xfrm>
              <a:off x="7639877" y="1637890"/>
              <a:ext cx="57026" cy="80160"/>
            </a:xfrm>
            <a:custGeom>
              <a:avLst/>
              <a:gdLst/>
              <a:ahLst/>
              <a:cxnLst/>
              <a:rect l="l" t="t" r="r" b="b"/>
              <a:pathLst>
                <a:path w="2115" h="2973" extrusionOk="0">
                  <a:moveTo>
                    <a:pt x="1374" y="1"/>
                  </a:moveTo>
                  <a:cubicBezTo>
                    <a:pt x="978" y="1"/>
                    <a:pt x="583" y="494"/>
                    <a:pt x="502" y="960"/>
                  </a:cubicBezTo>
                  <a:cubicBezTo>
                    <a:pt x="481" y="1081"/>
                    <a:pt x="503" y="1205"/>
                    <a:pt x="563" y="1313"/>
                  </a:cubicBezTo>
                  <a:cubicBezTo>
                    <a:pt x="612" y="1407"/>
                    <a:pt x="579" y="1524"/>
                    <a:pt x="488" y="1578"/>
                  </a:cubicBezTo>
                  <a:cubicBezTo>
                    <a:pt x="280" y="1706"/>
                    <a:pt x="129" y="1910"/>
                    <a:pt x="86" y="2156"/>
                  </a:cubicBezTo>
                  <a:cubicBezTo>
                    <a:pt x="1" y="2641"/>
                    <a:pt x="409" y="2840"/>
                    <a:pt x="940" y="2932"/>
                  </a:cubicBezTo>
                  <a:cubicBezTo>
                    <a:pt x="1079" y="2957"/>
                    <a:pt x="1212" y="2972"/>
                    <a:pt x="1335" y="2972"/>
                  </a:cubicBezTo>
                  <a:cubicBezTo>
                    <a:pt x="1681" y="2972"/>
                    <a:pt x="1943" y="2853"/>
                    <a:pt x="2007" y="2496"/>
                  </a:cubicBezTo>
                  <a:cubicBezTo>
                    <a:pt x="2051" y="2248"/>
                    <a:pt x="1977" y="2005"/>
                    <a:pt x="1826" y="1814"/>
                  </a:cubicBezTo>
                  <a:lnTo>
                    <a:pt x="1826" y="1816"/>
                  </a:lnTo>
                  <a:cubicBezTo>
                    <a:pt x="1759" y="1732"/>
                    <a:pt x="1768" y="1611"/>
                    <a:pt x="1847" y="1540"/>
                  </a:cubicBezTo>
                  <a:cubicBezTo>
                    <a:pt x="1941" y="1460"/>
                    <a:pt x="2004" y="1351"/>
                    <a:pt x="2027" y="1229"/>
                  </a:cubicBezTo>
                  <a:cubicBezTo>
                    <a:pt x="2115" y="732"/>
                    <a:pt x="1877" y="83"/>
                    <a:pt x="1456" y="8"/>
                  </a:cubicBezTo>
                  <a:cubicBezTo>
                    <a:pt x="1429" y="3"/>
                    <a:pt x="1401" y="1"/>
                    <a:pt x="13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7"/>
            <p:cNvSpPr/>
            <p:nvPr/>
          </p:nvSpPr>
          <p:spPr>
            <a:xfrm>
              <a:off x="7377262" y="1603378"/>
              <a:ext cx="163824" cy="173450"/>
            </a:xfrm>
            <a:custGeom>
              <a:avLst/>
              <a:gdLst/>
              <a:ahLst/>
              <a:cxnLst/>
              <a:rect l="l" t="t" r="r" b="b"/>
              <a:pathLst>
                <a:path w="6076" h="6433" extrusionOk="0">
                  <a:moveTo>
                    <a:pt x="5101" y="0"/>
                  </a:moveTo>
                  <a:lnTo>
                    <a:pt x="1" y="901"/>
                  </a:lnTo>
                  <a:lnTo>
                    <a:pt x="976" y="6433"/>
                  </a:lnTo>
                  <a:lnTo>
                    <a:pt x="3633" y="6248"/>
                  </a:lnTo>
                  <a:lnTo>
                    <a:pt x="6076" y="5533"/>
                  </a:lnTo>
                  <a:lnTo>
                    <a:pt x="5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7"/>
            <p:cNvSpPr/>
            <p:nvPr/>
          </p:nvSpPr>
          <p:spPr>
            <a:xfrm>
              <a:off x="7377262" y="1603324"/>
              <a:ext cx="140852" cy="42843"/>
            </a:xfrm>
            <a:custGeom>
              <a:avLst/>
              <a:gdLst/>
              <a:ahLst/>
              <a:cxnLst/>
              <a:rect l="l" t="t" r="r" b="b"/>
              <a:pathLst>
                <a:path w="5224" h="1589" extrusionOk="0">
                  <a:moveTo>
                    <a:pt x="5102" y="1"/>
                  </a:moveTo>
                  <a:lnTo>
                    <a:pt x="1" y="903"/>
                  </a:lnTo>
                  <a:lnTo>
                    <a:pt x="123" y="1589"/>
                  </a:lnTo>
                  <a:lnTo>
                    <a:pt x="5224" y="687"/>
                  </a:lnTo>
                  <a:lnTo>
                    <a:pt x="51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7"/>
            <p:cNvSpPr/>
            <p:nvPr/>
          </p:nvSpPr>
          <p:spPr>
            <a:xfrm>
              <a:off x="7356825" y="1571455"/>
              <a:ext cx="173153" cy="58563"/>
            </a:xfrm>
            <a:custGeom>
              <a:avLst/>
              <a:gdLst/>
              <a:ahLst/>
              <a:cxnLst/>
              <a:rect l="l" t="t" r="r" b="b"/>
              <a:pathLst>
                <a:path w="6422" h="2172" extrusionOk="0">
                  <a:moveTo>
                    <a:pt x="6165" y="0"/>
                  </a:moveTo>
                  <a:cubicBezTo>
                    <a:pt x="6160" y="0"/>
                    <a:pt x="6155" y="1"/>
                    <a:pt x="6149" y="2"/>
                  </a:cubicBezTo>
                  <a:lnTo>
                    <a:pt x="80" y="1071"/>
                  </a:lnTo>
                  <a:cubicBezTo>
                    <a:pt x="32" y="1080"/>
                    <a:pt x="1" y="1125"/>
                    <a:pt x="10" y="1172"/>
                  </a:cubicBezTo>
                  <a:lnTo>
                    <a:pt x="173" y="2099"/>
                  </a:lnTo>
                  <a:cubicBezTo>
                    <a:pt x="181" y="2141"/>
                    <a:pt x="217" y="2171"/>
                    <a:pt x="258" y="2171"/>
                  </a:cubicBezTo>
                  <a:cubicBezTo>
                    <a:pt x="264" y="2171"/>
                    <a:pt x="269" y="2171"/>
                    <a:pt x="274" y="2170"/>
                  </a:cubicBezTo>
                  <a:lnTo>
                    <a:pt x="6343" y="1099"/>
                  </a:lnTo>
                  <a:cubicBezTo>
                    <a:pt x="6390" y="1092"/>
                    <a:pt x="6421" y="1045"/>
                    <a:pt x="6414" y="999"/>
                  </a:cubicBezTo>
                  <a:lnTo>
                    <a:pt x="6251" y="72"/>
                  </a:lnTo>
                  <a:cubicBezTo>
                    <a:pt x="6243" y="30"/>
                    <a:pt x="6207" y="0"/>
                    <a:pt x="61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7"/>
            <p:cNvSpPr/>
            <p:nvPr/>
          </p:nvSpPr>
          <p:spPr>
            <a:xfrm>
              <a:off x="7450034" y="1722175"/>
              <a:ext cx="40659" cy="45270"/>
            </a:xfrm>
            <a:custGeom>
              <a:avLst/>
              <a:gdLst/>
              <a:ahLst/>
              <a:cxnLst/>
              <a:rect l="l" t="t" r="r" b="b"/>
              <a:pathLst>
                <a:path w="1508" h="1679" extrusionOk="0">
                  <a:moveTo>
                    <a:pt x="1200" y="1"/>
                  </a:moveTo>
                  <a:cubicBezTo>
                    <a:pt x="1195" y="1"/>
                    <a:pt x="1191" y="1"/>
                    <a:pt x="1186" y="2"/>
                  </a:cubicBezTo>
                  <a:lnTo>
                    <a:pt x="57" y="201"/>
                  </a:lnTo>
                  <a:cubicBezTo>
                    <a:pt x="23" y="206"/>
                    <a:pt x="1" y="236"/>
                    <a:pt x="5" y="270"/>
                  </a:cubicBezTo>
                  <a:lnTo>
                    <a:pt x="253" y="1679"/>
                  </a:lnTo>
                  <a:lnTo>
                    <a:pt x="1508" y="1457"/>
                  </a:lnTo>
                  <a:lnTo>
                    <a:pt x="1260" y="49"/>
                  </a:lnTo>
                  <a:cubicBezTo>
                    <a:pt x="1253" y="20"/>
                    <a:pt x="1228" y="1"/>
                    <a:pt x="1200" y="1"/>
                  </a:cubicBezTo>
                  <a:close/>
                </a:path>
              </a:pathLst>
            </a:custGeom>
            <a:solidFill>
              <a:srgbClr val="5D9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7"/>
            <p:cNvSpPr/>
            <p:nvPr/>
          </p:nvSpPr>
          <p:spPr>
            <a:xfrm>
              <a:off x="7414363" y="1648513"/>
              <a:ext cx="82802" cy="44407"/>
            </a:xfrm>
            <a:custGeom>
              <a:avLst/>
              <a:gdLst/>
              <a:ahLst/>
              <a:cxnLst/>
              <a:rect l="l" t="t" r="r" b="b"/>
              <a:pathLst>
                <a:path w="3071" h="1647" extrusionOk="0">
                  <a:moveTo>
                    <a:pt x="2824" y="0"/>
                  </a:moveTo>
                  <a:cubicBezTo>
                    <a:pt x="2820" y="0"/>
                    <a:pt x="2816" y="0"/>
                    <a:pt x="2813" y="1"/>
                  </a:cubicBezTo>
                  <a:lnTo>
                    <a:pt x="53" y="487"/>
                  </a:lnTo>
                  <a:cubicBezTo>
                    <a:pt x="21" y="493"/>
                    <a:pt x="0" y="523"/>
                    <a:pt x="6" y="554"/>
                  </a:cubicBezTo>
                  <a:lnTo>
                    <a:pt x="190" y="1599"/>
                  </a:lnTo>
                  <a:cubicBezTo>
                    <a:pt x="194" y="1627"/>
                    <a:pt x="219" y="1647"/>
                    <a:pt x="247" y="1647"/>
                  </a:cubicBezTo>
                  <a:cubicBezTo>
                    <a:pt x="250" y="1647"/>
                    <a:pt x="254" y="1647"/>
                    <a:pt x="257" y="1646"/>
                  </a:cubicBezTo>
                  <a:lnTo>
                    <a:pt x="3018" y="1160"/>
                  </a:lnTo>
                  <a:cubicBezTo>
                    <a:pt x="3049" y="1154"/>
                    <a:pt x="3070" y="1124"/>
                    <a:pt x="3064" y="1093"/>
                  </a:cubicBezTo>
                  <a:lnTo>
                    <a:pt x="2880" y="49"/>
                  </a:lnTo>
                  <a:cubicBezTo>
                    <a:pt x="2876" y="20"/>
                    <a:pt x="2851" y="0"/>
                    <a:pt x="2824" y="0"/>
                  </a:cubicBezTo>
                  <a:close/>
                </a:path>
              </a:pathLst>
            </a:custGeom>
            <a:solidFill>
              <a:srgbClr val="5D91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7"/>
            <p:cNvSpPr/>
            <p:nvPr/>
          </p:nvSpPr>
          <p:spPr>
            <a:xfrm>
              <a:off x="7447176" y="1649053"/>
              <a:ext cx="17148" cy="41387"/>
            </a:xfrm>
            <a:custGeom>
              <a:avLst/>
              <a:gdLst/>
              <a:ahLst/>
              <a:cxnLst/>
              <a:rect l="l" t="t" r="r" b="b"/>
              <a:pathLst>
                <a:path w="636" h="1535" extrusionOk="0">
                  <a:moveTo>
                    <a:pt x="166" y="1"/>
                  </a:moveTo>
                  <a:lnTo>
                    <a:pt x="0" y="262"/>
                  </a:lnTo>
                  <a:lnTo>
                    <a:pt x="205" y="1421"/>
                  </a:lnTo>
                  <a:lnTo>
                    <a:pt x="240" y="1535"/>
                  </a:lnTo>
                  <a:lnTo>
                    <a:pt x="468" y="1494"/>
                  </a:lnTo>
                  <a:lnTo>
                    <a:pt x="636" y="1345"/>
                  </a:lnTo>
                  <a:lnTo>
                    <a:pt x="431" y="186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7"/>
            <p:cNvSpPr/>
            <p:nvPr/>
          </p:nvSpPr>
          <p:spPr>
            <a:xfrm>
              <a:off x="7348682" y="1702735"/>
              <a:ext cx="25345" cy="62688"/>
            </a:xfrm>
            <a:custGeom>
              <a:avLst/>
              <a:gdLst/>
              <a:ahLst/>
              <a:cxnLst/>
              <a:rect l="l" t="t" r="r" b="b"/>
              <a:pathLst>
                <a:path w="940" h="2325" extrusionOk="0">
                  <a:moveTo>
                    <a:pt x="240" y="0"/>
                  </a:moveTo>
                  <a:cubicBezTo>
                    <a:pt x="185" y="0"/>
                    <a:pt x="130" y="21"/>
                    <a:pt x="87" y="62"/>
                  </a:cubicBezTo>
                  <a:cubicBezTo>
                    <a:pt x="1" y="148"/>
                    <a:pt x="1" y="285"/>
                    <a:pt x="84" y="372"/>
                  </a:cubicBezTo>
                  <a:lnTo>
                    <a:pt x="277" y="566"/>
                  </a:lnTo>
                  <a:cubicBezTo>
                    <a:pt x="286" y="575"/>
                    <a:pt x="289" y="590"/>
                    <a:pt x="283" y="604"/>
                  </a:cubicBezTo>
                  <a:lnTo>
                    <a:pt x="170" y="852"/>
                  </a:lnTo>
                  <a:cubicBezTo>
                    <a:pt x="89" y="1030"/>
                    <a:pt x="126" y="1238"/>
                    <a:pt x="262" y="1377"/>
                  </a:cubicBezTo>
                  <a:lnTo>
                    <a:pt x="455" y="1571"/>
                  </a:lnTo>
                  <a:cubicBezTo>
                    <a:pt x="464" y="1582"/>
                    <a:pt x="467" y="1597"/>
                    <a:pt x="461" y="1609"/>
                  </a:cubicBezTo>
                  <a:lnTo>
                    <a:pt x="274" y="2015"/>
                  </a:lnTo>
                  <a:cubicBezTo>
                    <a:pt x="208" y="2160"/>
                    <a:pt x="313" y="2325"/>
                    <a:pt x="473" y="2325"/>
                  </a:cubicBezTo>
                  <a:cubicBezTo>
                    <a:pt x="558" y="2325"/>
                    <a:pt x="636" y="2274"/>
                    <a:pt x="672" y="2196"/>
                  </a:cubicBezTo>
                  <a:lnTo>
                    <a:pt x="859" y="1791"/>
                  </a:lnTo>
                  <a:cubicBezTo>
                    <a:pt x="940" y="1613"/>
                    <a:pt x="902" y="1404"/>
                    <a:pt x="766" y="1265"/>
                  </a:cubicBezTo>
                  <a:lnTo>
                    <a:pt x="573" y="1070"/>
                  </a:lnTo>
                  <a:cubicBezTo>
                    <a:pt x="564" y="1061"/>
                    <a:pt x="561" y="1046"/>
                    <a:pt x="567" y="1033"/>
                  </a:cubicBezTo>
                  <a:lnTo>
                    <a:pt x="681" y="785"/>
                  </a:lnTo>
                  <a:cubicBezTo>
                    <a:pt x="762" y="607"/>
                    <a:pt x="724" y="399"/>
                    <a:pt x="587" y="260"/>
                  </a:cubicBezTo>
                  <a:lnTo>
                    <a:pt x="395" y="65"/>
                  </a:lnTo>
                  <a:cubicBezTo>
                    <a:pt x="353" y="22"/>
                    <a:pt x="297" y="0"/>
                    <a:pt x="2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7"/>
            <p:cNvSpPr/>
            <p:nvPr/>
          </p:nvSpPr>
          <p:spPr>
            <a:xfrm>
              <a:off x="7540898" y="1609903"/>
              <a:ext cx="26720" cy="62715"/>
            </a:xfrm>
            <a:custGeom>
              <a:avLst/>
              <a:gdLst/>
              <a:ahLst/>
              <a:cxnLst/>
              <a:rect l="l" t="t" r="r" b="b"/>
              <a:pathLst>
                <a:path w="991" h="2326" extrusionOk="0">
                  <a:moveTo>
                    <a:pt x="466" y="1"/>
                  </a:moveTo>
                  <a:cubicBezTo>
                    <a:pt x="383" y="1"/>
                    <a:pt x="304" y="48"/>
                    <a:pt x="267" y="128"/>
                  </a:cubicBezTo>
                  <a:lnTo>
                    <a:pt x="82" y="534"/>
                  </a:lnTo>
                  <a:cubicBezTo>
                    <a:pt x="1" y="712"/>
                    <a:pt x="38" y="920"/>
                    <a:pt x="174" y="1059"/>
                  </a:cubicBezTo>
                  <a:lnTo>
                    <a:pt x="366" y="1254"/>
                  </a:lnTo>
                  <a:cubicBezTo>
                    <a:pt x="376" y="1264"/>
                    <a:pt x="379" y="1279"/>
                    <a:pt x="373" y="1291"/>
                  </a:cubicBezTo>
                  <a:lnTo>
                    <a:pt x="260" y="1539"/>
                  </a:lnTo>
                  <a:cubicBezTo>
                    <a:pt x="179" y="1717"/>
                    <a:pt x="216" y="1927"/>
                    <a:pt x="352" y="2066"/>
                  </a:cubicBezTo>
                  <a:lnTo>
                    <a:pt x="545" y="2260"/>
                  </a:lnTo>
                  <a:cubicBezTo>
                    <a:pt x="585" y="2302"/>
                    <a:pt x="642" y="2324"/>
                    <a:pt x="701" y="2324"/>
                  </a:cubicBezTo>
                  <a:lnTo>
                    <a:pt x="698" y="2326"/>
                  </a:lnTo>
                  <a:cubicBezTo>
                    <a:pt x="892" y="2326"/>
                    <a:pt x="991" y="2091"/>
                    <a:pt x="853" y="1953"/>
                  </a:cubicBezTo>
                  <a:lnTo>
                    <a:pt x="662" y="1759"/>
                  </a:lnTo>
                  <a:cubicBezTo>
                    <a:pt x="653" y="1749"/>
                    <a:pt x="650" y="1734"/>
                    <a:pt x="656" y="1722"/>
                  </a:cubicBezTo>
                  <a:lnTo>
                    <a:pt x="769" y="1473"/>
                  </a:lnTo>
                  <a:cubicBezTo>
                    <a:pt x="850" y="1296"/>
                    <a:pt x="813" y="1088"/>
                    <a:pt x="677" y="947"/>
                  </a:cubicBezTo>
                  <a:lnTo>
                    <a:pt x="485" y="753"/>
                  </a:lnTo>
                  <a:cubicBezTo>
                    <a:pt x="475" y="744"/>
                    <a:pt x="472" y="729"/>
                    <a:pt x="478" y="715"/>
                  </a:cubicBezTo>
                  <a:lnTo>
                    <a:pt x="665" y="310"/>
                  </a:lnTo>
                  <a:cubicBezTo>
                    <a:pt x="714" y="201"/>
                    <a:pt x="666" y="71"/>
                    <a:pt x="557" y="20"/>
                  </a:cubicBezTo>
                  <a:cubicBezTo>
                    <a:pt x="528" y="7"/>
                    <a:pt x="497" y="1"/>
                    <a:pt x="4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7"/>
            <p:cNvSpPr/>
            <p:nvPr/>
          </p:nvSpPr>
          <p:spPr>
            <a:xfrm>
              <a:off x="7368931" y="1773026"/>
              <a:ext cx="345713" cy="193537"/>
            </a:xfrm>
            <a:custGeom>
              <a:avLst/>
              <a:gdLst/>
              <a:ahLst/>
              <a:cxnLst/>
              <a:rect l="l" t="t" r="r" b="b"/>
              <a:pathLst>
                <a:path w="12822" h="7178" extrusionOk="0">
                  <a:moveTo>
                    <a:pt x="9698" y="0"/>
                  </a:moveTo>
                  <a:lnTo>
                    <a:pt x="10159" y="1711"/>
                  </a:lnTo>
                  <a:cubicBezTo>
                    <a:pt x="10171" y="1756"/>
                    <a:pt x="10160" y="1804"/>
                    <a:pt x="10130" y="1839"/>
                  </a:cubicBezTo>
                  <a:lnTo>
                    <a:pt x="9145" y="3058"/>
                  </a:lnTo>
                  <a:cubicBezTo>
                    <a:pt x="9121" y="3087"/>
                    <a:pt x="9109" y="3124"/>
                    <a:pt x="9112" y="3160"/>
                  </a:cubicBezTo>
                  <a:lnTo>
                    <a:pt x="9239" y="4909"/>
                  </a:lnTo>
                  <a:cubicBezTo>
                    <a:pt x="9241" y="4945"/>
                    <a:pt x="9211" y="4971"/>
                    <a:pt x="9180" y="4971"/>
                  </a:cubicBezTo>
                  <a:cubicBezTo>
                    <a:pt x="9166" y="4971"/>
                    <a:pt x="9152" y="4966"/>
                    <a:pt x="9141" y="4954"/>
                  </a:cubicBezTo>
                  <a:lnTo>
                    <a:pt x="7013" y="2901"/>
                  </a:lnTo>
                  <a:lnTo>
                    <a:pt x="8321" y="1319"/>
                  </a:lnTo>
                  <a:lnTo>
                    <a:pt x="8333" y="1271"/>
                  </a:lnTo>
                  <a:lnTo>
                    <a:pt x="8161" y="265"/>
                  </a:lnTo>
                  <a:cubicBezTo>
                    <a:pt x="8157" y="236"/>
                    <a:pt x="8131" y="217"/>
                    <a:pt x="8102" y="217"/>
                  </a:cubicBezTo>
                  <a:cubicBezTo>
                    <a:pt x="8100" y="217"/>
                    <a:pt x="8097" y="217"/>
                    <a:pt x="8094" y="217"/>
                  </a:cubicBezTo>
                  <a:lnTo>
                    <a:pt x="0" y="1653"/>
                  </a:lnTo>
                  <a:lnTo>
                    <a:pt x="0" y="7032"/>
                  </a:lnTo>
                  <a:cubicBezTo>
                    <a:pt x="0" y="7113"/>
                    <a:pt x="64" y="7177"/>
                    <a:pt x="145" y="7177"/>
                  </a:cubicBezTo>
                  <a:lnTo>
                    <a:pt x="12677" y="7177"/>
                  </a:lnTo>
                  <a:cubicBezTo>
                    <a:pt x="12758" y="7177"/>
                    <a:pt x="12822" y="7113"/>
                    <a:pt x="12822" y="7032"/>
                  </a:cubicBezTo>
                  <a:lnTo>
                    <a:pt x="12822" y="555"/>
                  </a:lnTo>
                  <a:lnTo>
                    <a:pt x="96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7"/>
            <p:cNvSpPr/>
            <p:nvPr/>
          </p:nvSpPr>
          <p:spPr>
            <a:xfrm>
              <a:off x="7629928" y="1764749"/>
              <a:ext cx="84716" cy="36399"/>
            </a:xfrm>
            <a:custGeom>
              <a:avLst/>
              <a:gdLst/>
              <a:ahLst/>
              <a:cxnLst/>
              <a:rect l="l" t="t" r="r" b="b"/>
              <a:pathLst>
                <a:path w="3142" h="1350" extrusionOk="0">
                  <a:moveTo>
                    <a:pt x="1446" y="1"/>
                  </a:moveTo>
                  <a:lnTo>
                    <a:pt x="0" y="123"/>
                  </a:lnTo>
                  <a:lnTo>
                    <a:pt x="190" y="829"/>
                  </a:lnTo>
                  <a:lnTo>
                    <a:pt x="3142" y="1350"/>
                  </a:lnTo>
                  <a:lnTo>
                    <a:pt x="3142" y="678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7"/>
            <p:cNvSpPr/>
            <p:nvPr/>
          </p:nvSpPr>
          <p:spPr>
            <a:xfrm>
              <a:off x="7607872" y="1738272"/>
              <a:ext cx="106771" cy="44785"/>
            </a:xfrm>
            <a:custGeom>
              <a:avLst/>
              <a:gdLst/>
              <a:ahLst/>
              <a:cxnLst/>
              <a:rect l="l" t="t" r="r" b="b"/>
              <a:pathLst>
                <a:path w="3960" h="1661" extrusionOk="0">
                  <a:moveTo>
                    <a:pt x="588" y="0"/>
                  </a:moveTo>
                  <a:lnTo>
                    <a:pt x="518" y="18"/>
                  </a:lnTo>
                  <a:lnTo>
                    <a:pt x="44" y="404"/>
                  </a:lnTo>
                  <a:cubicBezTo>
                    <a:pt x="8" y="433"/>
                    <a:pt x="0" y="483"/>
                    <a:pt x="26" y="521"/>
                  </a:cubicBezTo>
                  <a:lnTo>
                    <a:pt x="346" y="995"/>
                  </a:lnTo>
                  <a:lnTo>
                    <a:pt x="404" y="1032"/>
                  </a:lnTo>
                  <a:lnTo>
                    <a:pt x="3960" y="1660"/>
                  </a:lnTo>
                  <a:lnTo>
                    <a:pt x="3960" y="669"/>
                  </a:lnTo>
                  <a:cubicBezTo>
                    <a:pt x="3960" y="625"/>
                    <a:pt x="3930" y="590"/>
                    <a:pt x="3888" y="582"/>
                  </a:cubicBezTo>
                  <a:lnTo>
                    <a:pt x="58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7"/>
            <p:cNvSpPr/>
            <p:nvPr/>
          </p:nvSpPr>
          <p:spPr>
            <a:xfrm>
              <a:off x="7359036" y="1748140"/>
              <a:ext cx="211116" cy="64548"/>
            </a:xfrm>
            <a:custGeom>
              <a:avLst/>
              <a:gdLst/>
              <a:ahLst/>
              <a:cxnLst/>
              <a:rect l="l" t="t" r="r" b="b"/>
              <a:pathLst>
                <a:path w="7830" h="2394" extrusionOk="0">
                  <a:moveTo>
                    <a:pt x="7546" y="0"/>
                  </a:moveTo>
                  <a:cubicBezTo>
                    <a:pt x="7543" y="0"/>
                    <a:pt x="7540" y="0"/>
                    <a:pt x="7537" y="1"/>
                  </a:cubicBezTo>
                  <a:lnTo>
                    <a:pt x="73" y="1317"/>
                  </a:lnTo>
                  <a:cubicBezTo>
                    <a:pt x="31" y="1324"/>
                    <a:pt x="1" y="1360"/>
                    <a:pt x="1" y="1403"/>
                  </a:cubicBezTo>
                  <a:lnTo>
                    <a:pt x="1" y="2393"/>
                  </a:lnTo>
                  <a:lnTo>
                    <a:pt x="4469" y="1948"/>
                  </a:lnTo>
                  <a:lnTo>
                    <a:pt x="7830" y="1013"/>
                  </a:lnTo>
                  <a:lnTo>
                    <a:pt x="7437" y="491"/>
                  </a:lnTo>
                  <a:cubicBezTo>
                    <a:pt x="7423" y="473"/>
                    <a:pt x="7420" y="449"/>
                    <a:pt x="7431" y="430"/>
                  </a:cubicBezTo>
                  <a:lnTo>
                    <a:pt x="7598" y="83"/>
                  </a:lnTo>
                  <a:cubicBezTo>
                    <a:pt x="7618" y="44"/>
                    <a:pt x="7588" y="0"/>
                    <a:pt x="75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7"/>
            <p:cNvSpPr/>
            <p:nvPr/>
          </p:nvSpPr>
          <p:spPr>
            <a:xfrm>
              <a:off x="7520595" y="1846310"/>
              <a:ext cx="41900" cy="88329"/>
            </a:xfrm>
            <a:custGeom>
              <a:avLst/>
              <a:gdLst/>
              <a:ahLst/>
              <a:cxnLst/>
              <a:rect l="l" t="t" r="r" b="b"/>
              <a:pathLst>
                <a:path w="1554" h="3276" extrusionOk="0">
                  <a:moveTo>
                    <a:pt x="1210" y="1"/>
                  </a:moveTo>
                  <a:lnTo>
                    <a:pt x="716" y="594"/>
                  </a:lnTo>
                  <a:cubicBezTo>
                    <a:pt x="600" y="733"/>
                    <a:pt x="577" y="929"/>
                    <a:pt x="658" y="1094"/>
                  </a:cubicBezTo>
                  <a:lnTo>
                    <a:pt x="1074" y="1939"/>
                  </a:lnTo>
                  <a:cubicBezTo>
                    <a:pt x="1078" y="1949"/>
                    <a:pt x="1077" y="1959"/>
                    <a:pt x="1069" y="1968"/>
                  </a:cubicBezTo>
                  <a:lnTo>
                    <a:pt x="136" y="2903"/>
                  </a:lnTo>
                  <a:cubicBezTo>
                    <a:pt x="0" y="3041"/>
                    <a:pt x="97" y="3275"/>
                    <a:pt x="292" y="3275"/>
                  </a:cubicBezTo>
                  <a:cubicBezTo>
                    <a:pt x="350" y="3275"/>
                    <a:pt x="405" y="3251"/>
                    <a:pt x="447" y="3211"/>
                  </a:cubicBezTo>
                  <a:lnTo>
                    <a:pt x="1379" y="2276"/>
                  </a:lnTo>
                  <a:cubicBezTo>
                    <a:pt x="1519" y="2136"/>
                    <a:pt x="1554" y="1924"/>
                    <a:pt x="1467" y="1746"/>
                  </a:cubicBezTo>
                  <a:lnTo>
                    <a:pt x="1050" y="901"/>
                  </a:lnTo>
                  <a:cubicBezTo>
                    <a:pt x="1045" y="892"/>
                    <a:pt x="1047" y="880"/>
                    <a:pt x="1053" y="872"/>
                  </a:cubicBezTo>
                  <a:lnTo>
                    <a:pt x="1525" y="304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7"/>
            <p:cNvSpPr/>
            <p:nvPr/>
          </p:nvSpPr>
          <p:spPr>
            <a:xfrm>
              <a:off x="7359036" y="1773943"/>
              <a:ext cx="224382" cy="57808"/>
            </a:xfrm>
            <a:custGeom>
              <a:avLst/>
              <a:gdLst/>
              <a:ahLst/>
              <a:cxnLst/>
              <a:rect l="l" t="t" r="r" b="b"/>
              <a:pathLst>
                <a:path w="8322" h="2144" extrusionOk="0">
                  <a:moveTo>
                    <a:pt x="8151" y="0"/>
                  </a:moveTo>
                  <a:cubicBezTo>
                    <a:pt x="8148" y="0"/>
                    <a:pt x="8145" y="0"/>
                    <a:pt x="8142" y="1"/>
                  </a:cubicBezTo>
                  <a:lnTo>
                    <a:pt x="1" y="1436"/>
                  </a:lnTo>
                  <a:lnTo>
                    <a:pt x="1" y="2143"/>
                  </a:lnTo>
                  <a:lnTo>
                    <a:pt x="928" y="1979"/>
                  </a:lnTo>
                  <a:lnTo>
                    <a:pt x="8275" y="687"/>
                  </a:lnTo>
                  <a:cubicBezTo>
                    <a:pt x="8279" y="686"/>
                    <a:pt x="8282" y="686"/>
                    <a:pt x="8286" y="686"/>
                  </a:cubicBezTo>
                  <a:cubicBezTo>
                    <a:pt x="8299" y="686"/>
                    <a:pt x="8311" y="691"/>
                    <a:pt x="8322" y="699"/>
                  </a:cubicBezTo>
                  <a:lnTo>
                    <a:pt x="8210" y="49"/>
                  </a:lnTo>
                  <a:cubicBezTo>
                    <a:pt x="8204" y="20"/>
                    <a:pt x="8179" y="0"/>
                    <a:pt x="81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" name="Google Shape;1570;p57"/>
          <p:cNvGrpSpPr/>
          <p:nvPr/>
        </p:nvGrpSpPr>
        <p:grpSpPr>
          <a:xfrm>
            <a:off x="8426031" y="4356651"/>
            <a:ext cx="492677" cy="454967"/>
            <a:chOff x="715102" y="1576362"/>
            <a:chExt cx="417240" cy="385304"/>
          </a:xfrm>
        </p:grpSpPr>
        <p:sp>
          <p:nvSpPr>
            <p:cNvPr id="1571" name="Google Shape;1571;p57"/>
            <p:cNvSpPr/>
            <p:nvPr/>
          </p:nvSpPr>
          <p:spPr>
            <a:xfrm>
              <a:off x="1080871" y="1642312"/>
              <a:ext cx="41954" cy="123893"/>
            </a:xfrm>
            <a:custGeom>
              <a:avLst/>
              <a:gdLst/>
              <a:ahLst/>
              <a:cxnLst/>
              <a:rect l="l" t="t" r="r" b="b"/>
              <a:pathLst>
                <a:path w="1556" h="4595" extrusionOk="0">
                  <a:moveTo>
                    <a:pt x="240" y="1"/>
                  </a:moveTo>
                  <a:cubicBezTo>
                    <a:pt x="186" y="1"/>
                    <a:pt x="132" y="20"/>
                    <a:pt x="90" y="61"/>
                  </a:cubicBezTo>
                  <a:cubicBezTo>
                    <a:pt x="3" y="144"/>
                    <a:pt x="0" y="283"/>
                    <a:pt x="86" y="369"/>
                  </a:cubicBezTo>
                  <a:lnTo>
                    <a:pt x="781" y="1098"/>
                  </a:lnTo>
                  <a:lnTo>
                    <a:pt x="673" y="1412"/>
                  </a:lnTo>
                  <a:cubicBezTo>
                    <a:pt x="627" y="1544"/>
                    <a:pt x="621" y="1686"/>
                    <a:pt x="657" y="1819"/>
                  </a:cubicBezTo>
                  <a:lnTo>
                    <a:pt x="977" y="3020"/>
                  </a:lnTo>
                  <a:cubicBezTo>
                    <a:pt x="996" y="3094"/>
                    <a:pt x="983" y="3174"/>
                    <a:pt x="939" y="3238"/>
                  </a:cubicBezTo>
                  <a:lnTo>
                    <a:pt x="238" y="4256"/>
                  </a:lnTo>
                  <a:cubicBezTo>
                    <a:pt x="171" y="4353"/>
                    <a:pt x="195" y="4490"/>
                    <a:pt x="293" y="4557"/>
                  </a:cubicBezTo>
                  <a:cubicBezTo>
                    <a:pt x="331" y="4582"/>
                    <a:pt x="374" y="4595"/>
                    <a:pt x="416" y="4595"/>
                  </a:cubicBezTo>
                  <a:cubicBezTo>
                    <a:pt x="485" y="4595"/>
                    <a:pt x="553" y="4562"/>
                    <a:pt x="595" y="4501"/>
                  </a:cubicBezTo>
                  <a:lnTo>
                    <a:pt x="1295" y="3483"/>
                  </a:lnTo>
                  <a:cubicBezTo>
                    <a:pt x="1412" y="3316"/>
                    <a:pt x="1448" y="3106"/>
                    <a:pt x="1395" y="2909"/>
                  </a:cubicBezTo>
                  <a:lnTo>
                    <a:pt x="1077" y="1708"/>
                  </a:lnTo>
                  <a:cubicBezTo>
                    <a:pt x="1063" y="1658"/>
                    <a:pt x="1065" y="1604"/>
                    <a:pt x="1083" y="1554"/>
                  </a:cubicBezTo>
                  <a:lnTo>
                    <a:pt x="1518" y="291"/>
                  </a:lnTo>
                  <a:cubicBezTo>
                    <a:pt x="1555" y="179"/>
                    <a:pt x="1496" y="56"/>
                    <a:pt x="1383" y="19"/>
                  </a:cubicBezTo>
                  <a:cubicBezTo>
                    <a:pt x="1360" y="11"/>
                    <a:pt x="1336" y="7"/>
                    <a:pt x="1312" y="7"/>
                  </a:cubicBezTo>
                  <a:cubicBezTo>
                    <a:pt x="1223" y="7"/>
                    <a:pt x="1140" y="61"/>
                    <a:pt x="1108" y="149"/>
                  </a:cubicBezTo>
                  <a:lnTo>
                    <a:pt x="941" y="638"/>
                  </a:lnTo>
                  <a:lnTo>
                    <a:pt x="398" y="70"/>
                  </a:lnTo>
                  <a:cubicBezTo>
                    <a:pt x="355" y="24"/>
                    <a:pt x="298" y="1"/>
                    <a:pt x="2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7"/>
            <p:cNvSpPr/>
            <p:nvPr/>
          </p:nvSpPr>
          <p:spPr>
            <a:xfrm>
              <a:off x="976284" y="1625353"/>
              <a:ext cx="133114" cy="227590"/>
            </a:xfrm>
            <a:custGeom>
              <a:avLst/>
              <a:gdLst/>
              <a:ahLst/>
              <a:cxnLst/>
              <a:rect l="l" t="t" r="r" b="b"/>
              <a:pathLst>
                <a:path w="4937" h="8441" extrusionOk="0">
                  <a:moveTo>
                    <a:pt x="3000" y="0"/>
                  </a:moveTo>
                  <a:cubicBezTo>
                    <a:pt x="2911" y="0"/>
                    <a:pt x="2828" y="56"/>
                    <a:pt x="2797" y="144"/>
                  </a:cubicBezTo>
                  <a:lnTo>
                    <a:pt x="2266" y="1810"/>
                  </a:lnTo>
                  <a:cubicBezTo>
                    <a:pt x="2200" y="2013"/>
                    <a:pt x="2243" y="2237"/>
                    <a:pt x="2380" y="2402"/>
                  </a:cubicBezTo>
                  <a:lnTo>
                    <a:pt x="2927" y="3067"/>
                  </a:lnTo>
                  <a:lnTo>
                    <a:pt x="2997" y="5132"/>
                  </a:lnTo>
                  <a:lnTo>
                    <a:pt x="1828" y="4525"/>
                  </a:lnTo>
                  <a:cubicBezTo>
                    <a:pt x="1608" y="4411"/>
                    <a:pt x="1608" y="4202"/>
                    <a:pt x="1520" y="4005"/>
                  </a:cubicBezTo>
                  <a:lnTo>
                    <a:pt x="1328" y="3477"/>
                  </a:lnTo>
                  <a:cubicBezTo>
                    <a:pt x="1269" y="3311"/>
                    <a:pt x="1159" y="3167"/>
                    <a:pt x="1016" y="3066"/>
                  </a:cubicBezTo>
                  <a:lnTo>
                    <a:pt x="651" y="2808"/>
                  </a:lnTo>
                  <a:cubicBezTo>
                    <a:pt x="613" y="2781"/>
                    <a:pt x="569" y="2768"/>
                    <a:pt x="525" y="2768"/>
                  </a:cubicBezTo>
                  <a:cubicBezTo>
                    <a:pt x="457" y="2768"/>
                    <a:pt x="391" y="2800"/>
                    <a:pt x="349" y="2859"/>
                  </a:cubicBezTo>
                  <a:cubicBezTo>
                    <a:pt x="279" y="2958"/>
                    <a:pt x="303" y="3092"/>
                    <a:pt x="400" y="3161"/>
                  </a:cubicBezTo>
                  <a:lnTo>
                    <a:pt x="765" y="3420"/>
                  </a:lnTo>
                  <a:cubicBezTo>
                    <a:pt x="836" y="3469"/>
                    <a:pt x="890" y="3541"/>
                    <a:pt x="920" y="3623"/>
                  </a:cubicBezTo>
                  <a:lnTo>
                    <a:pt x="998" y="3837"/>
                  </a:lnTo>
                  <a:lnTo>
                    <a:pt x="241" y="3789"/>
                  </a:lnTo>
                  <a:cubicBezTo>
                    <a:pt x="235" y="3789"/>
                    <a:pt x="229" y="3788"/>
                    <a:pt x="223" y="3788"/>
                  </a:cubicBezTo>
                  <a:cubicBezTo>
                    <a:pt x="111" y="3788"/>
                    <a:pt x="15" y="3876"/>
                    <a:pt x="8" y="3991"/>
                  </a:cubicBezTo>
                  <a:cubicBezTo>
                    <a:pt x="1" y="4112"/>
                    <a:pt x="93" y="4215"/>
                    <a:pt x="214" y="4221"/>
                  </a:cubicBezTo>
                  <a:lnTo>
                    <a:pt x="1158" y="4281"/>
                  </a:lnTo>
                  <a:lnTo>
                    <a:pt x="1215" y="4437"/>
                  </a:lnTo>
                  <a:cubicBezTo>
                    <a:pt x="1288" y="4640"/>
                    <a:pt x="1435" y="4809"/>
                    <a:pt x="1626" y="4908"/>
                  </a:cubicBezTo>
                  <a:lnTo>
                    <a:pt x="3014" y="5628"/>
                  </a:lnTo>
                  <a:lnTo>
                    <a:pt x="3025" y="6019"/>
                  </a:lnTo>
                  <a:cubicBezTo>
                    <a:pt x="3030" y="6122"/>
                    <a:pt x="3008" y="6223"/>
                    <a:pt x="2963" y="6316"/>
                  </a:cubicBezTo>
                  <a:lnTo>
                    <a:pt x="2069" y="8128"/>
                  </a:lnTo>
                  <a:cubicBezTo>
                    <a:pt x="1997" y="8272"/>
                    <a:pt x="2101" y="8441"/>
                    <a:pt x="2263" y="8441"/>
                  </a:cubicBezTo>
                  <a:lnTo>
                    <a:pt x="4705" y="8441"/>
                  </a:lnTo>
                  <a:cubicBezTo>
                    <a:pt x="4835" y="8441"/>
                    <a:pt x="4936" y="8326"/>
                    <a:pt x="4920" y="8197"/>
                  </a:cubicBezTo>
                  <a:lnTo>
                    <a:pt x="4920" y="8197"/>
                  </a:lnTo>
                  <a:lnTo>
                    <a:pt x="4920" y="8199"/>
                  </a:lnTo>
                  <a:lnTo>
                    <a:pt x="4427" y="4334"/>
                  </a:lnTo>
                  <a:cubicBezTo>
                    <a:pt x="4415" y="4236"/>
                    <a:pt x="4376" y="4147"/>
                    <a:pt x="4314" y="4072"/>
                  </a:cubicBezTo>
                  <a:lnTo>
                    <a:pt x="3984" y="3668"/>
                  </a:lnTo>
                  <a:lnTo>
                    <a:pt x="3982" y="3667"/>
                  </a:lnTo>
                  <a:lnTo>
                    <a:pt x="3129" y="2629"/>
                  </a:lnTo>
                  <a:lnTo>
                    <a:pt x="3368" y="2488"/>
                  </a:lnTo>
                  <a:cubicBezTo>
                    <a:pt x="3511" y="2403"/>
                    <a:pt x="3618" y="2266"/>
                    <a:pt x="3661" y="2104"/>
                  </a:cubicBezTo>
                  <a:lnTo>
                    <a:pt x="3791" y="1612"/>
                  </a:lnTo>
                  <a:cubicBezTo>
                    <a:pt x="3827" y="1494"/>
                    <a:pt x="3758" y="1371"/>
                    <a:pt x="3640" y="1340"/>
                  </a:cubicBezTo>
                  <a:cubicBezTo>
                    <a:pt x="3621" y="1335"/>
                    <a:pt x="3602" y="1333"/>
                    <a:pt x="3584" y="1333"/>
                  </a:cubicBezTo>
                  <a:cubicBezTo>
                    <a:pt x="3486" y="1333"/>
                    <a:pt x="3396" y="1399"/>
                    <a:pt x="3372" y="1500"/>
                  </a:cubicBezTo>
                  <a:lnTo>
                    <a:pt x="3242" y="1992"/>
                  </a:lnTo>
                  <a:cubicBezTo>
                    <a:pt x="3227" y="2043"/>
                    <a:pt x="3194" y="2088"/>
                    <a:pt x="3148" y="2115"/>
                  </a:cubicBezTo>
                  <a:lnTo>
                    <a:pt x="2849" y="2290"/>
                  </a:lnTo>
                  <a:cubicBezTo>
                    <a:pt x="2770" y="2171"/>
                    <a:pt x="2629" y="2094"/>
                    <a:pt x="2679" y="1940"/>
                  </a:cubicBezTo>
                  <a:lnTo>
                    <a:pt x="3209" y="274"/>
                  </a:lnTo>
                  <a:cubicBezTo>
                    <a:pt x="3241" y="162"/>
                    <a:pt x="3177" y="45"/>
                    <a:pt x="3066" y="11"/>
                  </a:cubicBezTo>
                  <a:cubicBezTo>
                    <a:pt x="3044" y="4"/>
                    <a:pt x="3022" y="0"/>
                    <a:pt x="30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7"/>
            <p:cNvSpPr/>
            <p:nvPr/>
          </p:nvSpPr>
          <p:spPr>
            <a:xfrm>
              <a:off x="717390" y="1843102"/>
              <a:ext cx="414953" cy="118554"/>
            </a:xfrm>
            <a:custGeom>
              <a:avLst/>
              <a:gdLst/>
              <a:ahLst/>
              <a:cxnLst/>
              <a:rect l="l" t="t" r="r" b="b"/>
              <a:pathLst>
                <a:path w="15390" h="4397" extrusionOk="0">
                  <a:moveTo>
                    <a:pt x="157" y="0"/>
                  </a:moveTo>
                  <a:cubicBezTo>
                    <a:pt x="69" y="2"/>
                    <a:pt x="0" y="73"/>
                    <a:pt x="2" y="160"/>
                  </a:cubicBezTo>
                  <a:lnTo>
                    <a:pt x="2" y="4241"/>
                  </a:lnTo>
                  <a:cubicBezTo>
                    <a:pt x="2" y="4327"/>
                    <a:pt x="71" y="4396"/>
                    <a:pt x="156" y="4396"/>
                  </a:cubicBezTo>
                  <a:lnTo>
                    <a:pt x="15234" y="4396"/>
                  </a:lnTo>
                  <a:cubicBezTo>
                    <a:pt x="15319" y="4396"/>
                    <a:pt x="15389" y="4326"/>
                    <a:pt x="15389" y="4241"/>
                  </a:cubicBezTo>
                  <a:lnTo>
                    <a:pt x="15389" y="154"/>
                  </a:lnTo>
                  <a:cubicBezTo>
                    <a:pt x="15389" y="69"/>
                    <a:pt x="15319" y="0"/>
                    <a:pt x="15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7"/>
            <p:cNvSpPr/>
            <p:nvPr/>
          </p:nvSpPr>
          <p:spPr>
            <a:xfrm>
              <a:off x="717417" y="1941865"/>
              <a:ext cx="414926" cy="19790"/>
            </a:xfrm>
            <a:custGeom>
              <a:avLst/>
              <a:gdLst/>
              <a:ahLst/>
              <a:cxnLst/>
              <a:rect l="l" t="t" r="r" b="b"/>
              <a:pathLst>
                <a:path w="15389" h="734" extrusionOk="0">
                  <a:moveTo>
                    <a:pt x="1" y="0"/>
                  </a:moveTo>
                  <a:lnTo>
                    <a:pt x="1" y="578"/>
                  </a:lnTo>
                  <a:cubicBezTo>
                    <a:pt x="1" y="664"/>
                    <a:pt x="70" y="733"/>
                    <a:pt x="155" y="733"/>
                  </a:cubicBezTo>
                  <a:lnTo>
                    <a:pt x="15233" y="733"/>
                  </a:lnTo>
                  <a:cubicBezTo>
                    <a:pt x="15318" y="733"/>
                    <a:pt x="15388" y="663"/>
                    <a:pt x="15388" y="578"/>
                  </a:cubicBezTo>
                  <a:lnTo>
                    <a:pt x="153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7"/>
            <p:cNvSpPr/>
            <p:nvPr/>
          </p:nvSpPr>
          <p:spPr>
            <a:xfrm>
              <a:off x="758454" y="1576362"/>
              <a:ext cx="173477" cy="173477"/>
            </a:xfrm>
            <a:custGeom>
              <a:avLst/>
              <a:gdLst/>
              <a:ahLst/>
              <a:cxnLst/>
              <a:rect l="l" t="t" r="r" b="b"/>
              <a:pathLst>
                <a:path w="6434" h="6434" extrusionOk="0">
                  <a:moveTo>
                    <a:pt x="3217" y="1"/>
                  </a:moveTo>
                  <a:cubicBezTo>
                    <a:pt x="2323" y="2"/>
                    <a:pt x="1469" y="374"/>
                    <a:pt x="861" y="1029"/>
                  </a:cubicBezTo>
                  <a:cubicBezTo>
                    <a:pt x="778" y="1124"/>
                    <a:pt x="784" y="1267"/>
                    <a:pt x="877" y="1352"/>
                  </a:cubicBezTo>
                  <a:cubicBezTo>
                    <a:pt x="922" y="1394"/>
                    <a:pt x="979" y="1415"/>
                    <a:pt x="1035" y="1415"/>
                  </a:cubicBezTo>
                  <a:cubicBezTo>
                    <a:pt x="1096" y="1415"/>
                    <a:pt x="1156" y="1391"/>
                    <a:pt x="1202" y="1345"/>
                  </a:cubicBezTo>
                  <a:cubicBezTo>
                    <a:pt x="1722" y="786"/>
                    <a:pt x="2452" y="466"/>
                    <a:pt x="3217" y="464"/>
                  </a:cubicBezTo>
                  <a:cubicBezTo>
                    <a:pt x="4735" y="464"/>
                    <a:pt x="5968" y="1699"/>
                    <a:pt x="5968" y="3217"/>
                  </a:cubicBezTo>
                  <a:cubicBezTo>
                    <a:pt x="5968" y="4735"/>
                    <a:pt x="4735" y="5968"/>
                    <a:pt x="3216" y="5968"/>
                  </a:cubicBezTo>
                  <a:cubicBezTo>
                    <a:pt x="1698" y="5968"/>
                    <a:pt x="464" y="4733"/>
                    <a:pt x="464" y="3217"/>
                  </a:cubicBezTo>
                  <a:cubicBezTo>
                    <a:pt x="464" y="2867"/>
                    <a:pt x="530" y="2520"/>
                    <a:pt x="662" y="2196"/>
                  </a:cubicBezTo>
                  <a:cubicBezTo>
                    <a:pt x="699" y="2079"/>
                    <a:pt x="641" y="1952"/>
                    <a:pt x="527" y="1907"/>
                  </a:cubicBezTo>
                  <a:cubicBezTo>
                    <a:pt x="499" y="1895"/>
                    <a:pt x="469" y="1890"/>
                    <a:pt x="440" y="1890"/>
                  </a:cubicBezTo>
                  <a:cubicBezTo>
                    <a:pt x="353" y="1890"/>
                    <a:pt x="270" y="1939"/>
                    <a:pt x="231" y="2022"/>
                  </a:cubicBezTo>
                  <a:cubicBezTo>
                    <a:pt x="79" y="2402"/>
                    <a:pt x="1" y="2807"/>
                    <a:pt x="1" y="3217"/>
                  </a:cubicBezTo>
                  <a:cubicBezTo>
                    <a:pt x="1" y="4990"/>
                    <a:pt x="1444" y="6433"/>
                    <a:pt x="3217" y="6433"/>
                  </a:cubicBezTo>
                  <a:lnTo>
                    <a:pt x="3217" y="6432"/>
                  </a:lnTo>
                  <a:cubicBezTo>
                    <a:pt x="4990" y="6432"/>
                    <a:pt x="6433" y="4989"/>
                    <a:pt x="6433" y="3215"/>
                  </a:cubicBezTo>
                  <a:cubicBezTo>
                    <a:pt x="6433" y="1442"/>
                    <a:pt x="4990" y="1"/>
                    <a:pt x="3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7"/>
            <p:cNvSpPr/>
            <p:nvPr/>
          </p:nvSpPr>
          <p:spPr>
            <a:xfrm>
              <a:off x="782666" y="1600574"/>
              <a:ext cx="87089" cy="122572"/>
            </a:xfrm>
            <a:custGeom>
              <a:avLst/>
              <a:gdLst/>
              <a:ahLst/>
              <a:cxnLst/>
              <a:rect l="l" t="t" r="r" b="b"/>
              <a:pathLst>
                <a:path w="3230" h="4546" extrusionOk="0">
                  <a:moveTo>
                    <a:pt x="2320" y="1"/>
                  </a:moveTo>
                  <a:cubicBezTo>
                    <a:pt x="1839" y="1"/>
                    <a:pt x="1362" y="151"/>
                    <a:pt x="961" y="439"/>
                  </a:cubicBezTo>
                  <a:cubicBezTo>
                    <a:pt x="359" y="876"/>
                    <a:pt x="2" y="1574"/>
                    <a:pt x="2" y="2319"/>
                  </a:cubicBezTo>
                  <a:cubicBezTo>
                    <a:pt x="0" y="2820"/>
                    <a:pt x="163" y="3309"/>
                    <a:pt x="465" y="3708"/>
                  </a:cubicBezTo>
                  <a:cubicBezTo>
                    <a:pt x="760" y="4100"/>
                    <a:pt x="1171" y="4390"/>
                    <a:pt x="1639" y="4535"/>
                  </a:cubicBezTo>
                  <a:cubicBezTo>
                    <a:pt x="1661" y="4542"/>
                    <a:pt x="1683" y="4545"/>
                    <a:pt x="1707" y="4545"/>
                  </a:cubicBezTo>
                  <a:lnTo>
                    <a:pt x="1707" y="4545"/>
                  </a:lnTo>
                  <a:cubicBezTo>
                    <a:pt x="1822" y="4545"/>
                    <a:pt x="1920" y="4461"/>
                    <a:pt x="1936" y="4348"/>
                  </a:cubicBezTo>
                  <a:cubicBezTo>
                    <a:pt x="1953" y="4234"/>
                    <a:pt x="1884" y="4125"/>
                    <a:pt x="1775" y="4091"/>
                  </a:cubicBezTo>
                  <a:cubicBezTo>
                    <a:pt x="1003" y="3853"/>
                    <a:pt x="465" y="3125"/>
                    <a:pt x="465" y="2319"/>
                  </a:cubicBezTo>
                  <a:cubicBezTo>
                    <a:pt x="465" y="1262"/>
                    <a:pt x="1330" y="463"/>
                    <a:pt x="2315" y="463"/>
                  </a:cubicBezTo>
                  <a:cubicBezTo>
                    <a:pt x="2508" y="463"/>
                    <a:pt x="2705" y="494"/>
                    <a:pt x="2901" y="559"/>
                  </a:cubicBezTo>
                  <a:cubicBezTo>
                    <a:pt x="2923" y="566"/>
                    <a:pt x="2946" y="569"/>
                    <a:pt x="2968" y="569"/>
                  </a:cubicBezTo>
                  <a:cubicBezTo>
                    <a:pt x="3066" y="569"/>
                    <a:pt x="3158" y="507"/>
                    <a:pt x="3189" y="409"/>
                  </a:cubicBezTo>
                  <a:cubicBezTo>
                    <a:pt x="3230" y="290"/>
                    <a:pt x="3165" y="160"/>
                    <a:pt x="3047" y="118"/>
                  </a:cubicBezTo>
                  <a:cubicBezTo>
                    <a:pt x="2810" y="39"/>
                    <a:pt x="2564" y="1"/>
                    <a:pt x="2320" y="1"/>
                  </a:cubicBezTo>
                  <a:close/>
                  <a:moveTo>
                    <a:pt x="1707" y="4545"/>
                  </a:moveTo>
                  <a:cubicBezTo>
                    <a:pt x="1707" y="4545"/>
                    <a:pt x="1706" y="4545"/>
                    <a:pt x="1706" y="4545"/>
                  </a:cubicBezTo>
                  <a:lnTo>
                    <a:pt x="1708" y="4545"/>
                  </a:lnTo>
                  <a:cubicBezTo>
                    <a:pt x="1707" y="4545"/>
                    <a:pt x="1707" y="4545"/>
                    <a:pt x="1707" y="4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7"/>
            <p:cNvSpPr/>
            <p:nvPr/>
          </p:nvSpPr>
          <p:spPr>
            <a:xfrm>
              <a:off x="851016" y="1619529"/>
              <a:ext cx="60423" cy="104695"/>
            </a:xfrm>
            <a:custGeom>
              <a:avLst/>
              <a:gdLst/>
              <a:ahLst/>
              <a:cxnLst/>
              <a:rect l="l" t="t" r="r" b="b"/>
              <a:pathLst>
                <a:path w="2241" h="3883" extrusionOk="0">
                  <a:moveTo>
                    <a:pt x="1344" y="0"/>
                  </a:moveTo>
                  <a:cubicBezTo>
                    <a:pt x="1290" y="0"/>
                    <a:pt x="1235" y="19"/>
                    <a:pt x="1191" y="58"/>
                  </a:cubicBezTo>
                  <a:cubicBezTo>
                    <a:pt x="1092" y="145"/>
                    <a:pt x="1085" y="294"/>
                    <a:pt x="1173" y="390"/>
                  </a:cubicBezTo>
                  <a:cubicBezTo>
                    <a:pt x="1472" y="729"/>
                    <a:pt x="1638" y="1164"/>
                    <a:pt x="1638" y="1616"/>
                  </a:cubicBezTo>
                  <a:cubicBezTo>
                    <a:pt x="1638" y="2474"/>
                    <a:pt x="1031" y="3234"/>
                    <a:pt x="194" y="3424"/>
                  </a:cubicBezTo>
                  <a:cubicBezTo>
                    <a:pt x="79" y="3449"/>
                    <a:pt x="1" y="3558"/>
                    <a:pt x="14" y="3676"/>
                  </a:cubicBezTo>
                  <a:cubicBezTo>
                    <a:pt x="26" y="3794"/>
                    <a:pt x="127" y="3883"/>
                    <a:pt x="245" y="3883"/>
                  </a:cubicBezTo>
                  <a:cubicBezTo>
                    <a:pt x="263" y="3883"/>
                    <a:pt x="279" y="3881"/>
                    <a:pt x="295" y="3877"/>
                  </a:cubicBezTo>
                  <a:cubicBezTo>
                    <a:pt x="1094" y="3696"/>
                    <a:pt x="1737" y="3107"/>
                    <a:pt x="1988" y="2329"/>
                  </a:cubicBezTo>
                  <a:cubicBezTo>
                    <a:pt x="2241" y="1550"/>
                    <a:pt x="2063" y="696"/>
                    <a:pt x="1522" y="83"/>
                  </a:cubicBezTo>
                  <a:cubicBezTo>
                    <a:pt x="1476" y="28"/>
                    <a:pt x="1410" y="0"/>
                    <a:pt x="13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7"/>
            <p:cNvSpPr/>
            <p:nvPr/>
          </p:nvSpPr>
          <p:spPr>
            <a:xfrm>
              <a:off x="715102" y="1843101"/>
              <a:ext cx="414966" cy="118565"/>
            </a:xfrm>
            <a:custGeom>
              <a:avLst/>
              <a:gdLst/>
              <a:ahLst/>
              <a:cxnLst/>
              <a:rect l="l" t="t" r="r" b="b"/>
              <a:pathLst>
                <a:path w="15708" h="4397" extrusionOk="0">
                  <a:moveTo>
                    <a:pt x="10930" y="1536"/>
                  </a:moveTo>
                  <a:lnTo>
                    <a:pt x="12718" y="1645"/>
                  </a:lnTo>
                  <a:lnTo>
                    <a:pt x="12194" y="2816"/>
                  </a:lnTo>
                  <a:lnTo>
                    <a:pt x="11020" y="3124"/>
                  </a:lnTo>
                  <a:lnTo>
                    <a:pt x="10340" y="2457"/>
                  </a:lnTo>
                  <a:lnTo>
                    <a:pt x="10930" y="1536"/>
                  </a:lnTo>
                  <a:close/>
                  <a:moveTo>
                    <a:pt x="4463" y="1832"/>
                  </a:moveTo>
                  <a:lnTo>
                    <a:pt x="5226" y="2552"/>
                  </a:lnTo>
                  <a:lnTo>
                    <a:pt x="4221" y="3300"/>
                  </a:lnTo>
                  <a:lnTo>
                    <a:pt x="2374" y="2910"/>
                  </a:lnTo>
                  <a:lnTo>
                    <a:pt x="2543" y="1832"/>
                  </a:lnTo>
                  <a:close/>
                  <a:moveTo>
                    <a:pt x="8614" y="1830"/>
                  </a:moveTo>
                  <a:lnTo>
                    <a:pt x="9710" y="2660"/>
                  </a:lnTo>
                  <a:lnTo>
                    <a:pt x="8731" y="3450"/>
                  </a:lnTo>
                  <a:lnTo>
                    <a:pt x="6968" y="2231"/>
                  </a:lnTo>
                  <a:lnTo>
                    <a:pt x="7052" y="1830"/>
                  </a:lnTo>
                  <a:close/>
                  <a:moveTo>
                    <a:pt x="0" y="0"/>
                  </a:moveTo>
                  <a:cubicBezTo>
                    <a:pt x="6" y="6"/>
                    <a:pt x="13" y="12"/>
                    <a:pt x="21" y="18"/>
                  </a:cubicBezTo>
                  <a:lnTo>
                    <a:pt x="1890" y="1446"/>
                  </a:lnTo>
                  <a:lnTo>
                    <a:pt x="1684" y="2762"/>
                  </a:lnTo>
                  <a:lnTo>
                    <a:pt x="882" y="3515"/>
                  </a:lnTo>
                  <a:cubicBezTo>
                    <a:pt x="789" y="3601"/>
                    <a:pt x="785" y="3744"/>
                    <a:pt x="870" y="3837"/>
                  </a:cubicBezTo>
                  <a:cubicBezTo>
                    <a:pt x="915" y="3884"/>
                    <a:pt x="975" y="3907"/>
                    <a:pt x="1035" y="3907"/>
                  </a:cubicBezTo>
                  <a:cubicBezTo>
                    <a:pt x="1092" y="3907"/>
                    <a:pt x="1148" y="3886"/>
                    <a:pt x="1192" y="3844"/>
                  </a:cubicBezTo>
                  <a:lnTo>
                    <a:pt x="1963" y="3118"/>
                  </a:lnTo>
                  <a:lnTo>
                    <a:pt x="4016" y="3551"/>
                  </a:lnTo>
                  <a:lnTo>
                    <a:pt x="4916" y="4396"/>
                  </a:lnTo>
                  <a:lnTo>
                    <a:pt x="5576" y="4396"/>
                  </a:lnTo>
                  <a:cubicBezTo>
                    <a:pt x="5574" y="4395"/>
                    <a:pt x="5574" y="4395"/>
                    <a:pt x="5573" y="4393"/>
                  </a:cubicBezTo>
                  <a:lnTo>
                    <a:pt x="4477" y="3364"/>
                  </a:lnTo>
                  <a:lnTo>
                    <a:pt x="5564" y="2557"/>
                  </a:lnTo>
                  <a:lnTo>
                    <a:pt x="6631" y="2333"/>
                  </a:lnTo>
                  <a:lnTo>
                    <a:pt x="8590" y="3684"/>
                  </a:lnTo>
                  <a:lnTo>
                    <a:pt x="8841" y="4396"/>
                  </a:lnTo>
                  <a:lnTo>
                    <a:pt x="9321" y="4396"/>
                  </a:lnTo>
                  <a:lnTo>
                    <a:pt x="9045" y="3616"/>
                  </a:lnTo>
                  <a:lnTo>
                    <a:pt x="10139" y="2733"/>
                  </a:lnTo>
                  <a:lnTo>
                    <a:pt x="10882" y="3462"/>
                  </a:lnTo>
                  <a:lnTo>
                    <a:pt x="11122" y="4396"/>
                  </a:lnTo>
                  <a:lnTo>
                    <a:pt x="11588" y="4396"/>
                  </a:lnTo>
                  <a:lnTo>
                    <a:pt x="11358" y="3505"/>
                  </a:lnTo>
                  <a:lnTo>
                    <a:pt x="12526" y="3198"/>
                  </a:lnTo>
                  <a:lnTo>
                    <a:pt x="13768" y="3628"/>
                  </a:lnTo>
                  <a:lnTo>
                    <a:pt x="12905" y="4389"/>
                  </a:lnTo>
                  <a:cubicBezTo>
                    <a:pt x="12902" y="4390"/>
                    <a:pt x="12899" y="4393"/>
                    <a:pt x="12896" y="4396"/>
                  </a:cubicBezTo>
                  <a:lnTo>
                    <a:pt x="13578" y="4396"/>
                  </a:lnTo>
                  <a:lnTo>
                    <a:pt x="14357" y="3710"/>
                  </a:lnTo>
                  <a:cubicBezTo>
                    <a:pt x="14487" y="3595"/>
                    <a:pt x="14445" y="3384"/>
                    <a:pt x="14282" y="3327"/>
                  </a:cubicBezTo>
                  <a:lnTo>
                    <a:pt x="12841" y="2829"/>
                  </a:lnTo>
                  <a:lnTo>
                    <a:pt x="13370" y="1649"/>
                  </a:lnTo>
                  <a:lnTo>
                    <a:pt x="14905" y="2364"/>
                  </a:lnTo>
                  <a:lnTo>
                    <a:pt x="15241" y="3242"/>
                  </a:lnTo>
                  <a:cubicBezTo>
                    <a:pt x="15274" y="3330"/>
                    <a:pt x="15358" y="3387"/>
                    <a:pt x="15452" y="3387"/>
                  </a:cubicBezTo>
                  <a:cubicBezTo>
                    <a:pt x="15479" y="3387"/>
                    <a:pt x="15506" y="3382"/>
                    <a:pt x="15533" y="3372"/>
                  </a:cubicBezTo>
                  <a:cubicBezTo>
                    <a:pt x="15649" y="3328"/>
                    <a:pt x="15707" y="3197"/>
                    <a:pt x="15663" y="3082"/>
                  </a:cubicBezTo>
                  <a:lnTo>
                    <a:pt x="15660" y="3080"/>
                  </a:lnTo>
                  <a:lnTo>
                    <a:pt x="15292" y="2117"/>
                  </a:lnTo>
                  <a:cubicBezTo>
                    <a:pt x="15271" y="2062"/>
                    <a:pt x="15229" y="2017"/>
                    <a:pt x="15177" y="1993"/>
                  </a:cubicBezTo>
                  <a:lnTo>
                    <a:pt x="13671" y="1292"/>
                  </a:lnTo>
                  <a:cubicBezTo>
                    <a:pt x="13671" y="1292"/>
                    <a:pt x="15184" y="3"/>
                    <a:pt x="15189" y="0"/>
                  </a:cubicBezTo>
                  <a:lnTo>
                    <a:pt x="14356" y="0"/>
                  </a:lnTo>
                  <a:lnTo>
                    <a:pt x="13070" y="1095"/>
                  </a:lnTo>
                  <a:lnTo>
                    <a:pt x="11041" y="969"/>
                  </a:lnTo>
                  <a:lnTo>
                    <a:pt x="10731" y="0"/>
                  </a:lnTo>
                  <a:lnTo>
                    <a:pt x="10268" y="0"/>
                  </a:lnTo>
                  <a:lnTo>
                    <a:pt x="10634" y="1148"/>
                  </a:lnTo>
                  <a:lnTo>
                    <a:pt x="10049" y="2059"/>
                  </a:lnTo>
                  <a:lnTo>
                    <a:pt x="9012" y="1274"/>
                  </a:lnTo>
                  <a:lnTo>
                    <a:pt x="9931" y="0"/>
                  </a:lnTo>
                  <a:lnTo>
                    <a:pt x="9387" y="0"/>
                  </a:lnTo>
                  <a:lnTo>
                    <a:pt x="8595" y="1099"/>
                  </a:lnTo>
                  <a:lnTo>
                    <a:pt x="6971" y="1099"/>
                  </a:lnTo>
                  <a:lnTo>
                    <a:pt x="6153" y="0"/>
                  </a:lnTo>
                  <a:lnTo>
                    <a:pt x="5601" y="0"/>
                  </a:lnTo>
                  <a:lnTo>
                    <a:pt x="6624" y="1371"/>
                  </a:lnTo>
                  <a:lnTo>
                    <a:pt x="6522" y="1860"/>
                  </a:lnTo>
                  <a:lnTo>
                    <a:pt x="5592" y="2056"/>
                  </a:lnTo>
                  <a:lnTo>
                    <a:pt x="4697" y="1210"/>
                  </a:lnTo>
                  <a:lnTo>
                    <a:pt x="4499" y="0"/>
                  </a:lnTo>
                  <a:lnTo>
                    <a:pt x="4052" y="0"/>
                  </a:lnTo>
                  <a:lnTo>
                    <a:pt x="4232" y="1099"/>
                  </a:lnTo>
                  <a:lnTo>
                    <a:pt x="2336" y="1099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5C463F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7"/>
            <p:cNvSpPr/>
            <p:nvPr/>
          </p:nvSpPr>
          <p:spPr>
            <a:xfrm>
              <a:off x="829770" y="1941865"/>
              <a:ext cx="39257" cy="19790"/>
            </a:xfrm>
            <a:custGeom>
              <a:avLst/>
              <a:gdLst/>
              <a:ahLst/>
              <a:cxnLst/>
              <a:rect l="l" t="t" r="r" b="b"/>
              <a:pathLst>
                <a:path w="1456" h="734" extrusionOk="0">
                  <a:moveTo>
                    <a:pt x="1" y="0"/>
                  </a:moveTo>
                  <a:lnTo>
                    <a:pt x="783" y="733"/>
                  </a:lnTo>
                  <a:lnTo>
                    <a:pt x="1456" y="733"/>
                  </a:lnTo>
                  <a:cubicBezTo>
                    <a:pt x="1454" y="732"/>
                    <a:pt x="1453" y="730"/>
                    <a:pt x="1451" y="730"/>
                  </a:cubicBezTo>
                  <a:lnTo>
                    <a:pt x="675" y="0"/>
                  </a:lnTo>
                  <a:close/>
                </a:path>
              </a:pathLst>
            </a:custGeom>
            <a:solidFill>
              <a:srgbClr val="A29A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7"/>
            <p:cNvSpPr/>
            <p:nvPr/>
          </p:nvSpPr>
          <p:spPr>
            <a:xfrm>
              <a:off x="945088" y="1941865"/>
              <a:ext cx="20384" cy="19790"/>
            </a:xfrm>
            <a:custGeom>
              <a:avLst/>
              <a:gdLst/>
              <a:ahLst/>
              <a:cxnLst/>
              <a:rect l="l" t="t" r="r" b="b"/>
              <a:pathLst>
                <a:path w="756" h="734" extrusionOk="0">
                  <a:moveTo>
                    <a:pt x="0" y="0"/>
                  </a:moveTo>
                  <a:lnTo>
                    <a:pt x="8" y="5"/>
                  </a:lnTo>
                  <a:lnTo>
                    <a:pt x="266" y="733"/>
                  </a:lnTo>
                  <a:lnTo>
                    <a:pt x="755" y="733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A29A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7"/>
            <p:cNvSpPr/>
            <p:nvPr/>
          </p:nvSpPr>
          <p:spPr>
            <a:xfrm>
              <a:off x="1006158" y="1941865"/>
              <a:ext cx="17957" cy="19790"/>
            </a:xfrm>
            <a:custGeom>
              <a:avLst/>
              <a:gdLst/>
              <a:ahLst/>
              <a:cxnLst/>
              <a:rect l="l" t="t" r="r" b="b"/>
              <a:pathLst>
                <a:path w="666" h="734" extrusionOk="0">
                  <a:moveTo>
                    <a:pt x="1" y="0"/>
                  </a:moveTo>
                  <a:lnTo>
                    <a:pt x="189" y="733"/>
                  </a:lnTo>
                  <a:lnTo>
                    <a:pt x="666" y="73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A29A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7"/>
            <p:cNvSpPr/>
            <p:nvPr/>
          </p:nvSpPr>
          <p:spPr>
            <a:xfrm>
              <a:off x="1056201" y="1941865"/>
              <a:ext cx="41064" cy="19790"/>
            </a:xfrm>
            <a:custGeom>
              <a:avLst/>
              <a:gdLst/>
              <a:ahLst/>
              <a:cxnLst/>
              <a:rect l="l" t="t" r="r" b="b"/>
              <a:pathLst>
                <a:path w="1523" h="734" extrusionOk="0">
                  <a:moveTo>
                    <a:pt x="832" y="0"/>
                  </a:moveTo>
                  <a:lnTo>
                    <a:pt x="9" y="724"/>
                  </a:lnTo>
                  <a:cubicBezTo>
                    <a:pt x="6" y="727"/>
                    <a:pt x="3" y="730"/>
                    <a:pt x="0" y="733"/>
                  </a:cubicBezTo>
                  <a:lnTo>
                    <a:pt x="697" y="733"/>
                  </a:lnTo>
                  <a:lnTo>
                    <a:pt x="1494" y="30"/>
                  </a:lnTo>
                  <a:cubicBezTo>
                    <a:pt x="1504" y="21"/>
                    <a:pt x="1513" y="11"/>
                    <a:pt x="1522" y="0"/>
                  </a:cubicBezTo>
                  <a:close/>
                </a:path>
              </a:pathLst>
            </a:custGeom>
            <a:solidFill>
              <a:srgbClr val="A29A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7"/>
            <p:cNvSpPr/>
            <p:nvPr/>
          </p:nvSpPr>
          <p:spPr>
            <a:xfrm>
              <a:off x="808334" y="1627887"/>
              <a:ext cx="74336" cy="70318"/>
            </a:xfrm>
            <a:custGeom>
              <a:avLst/>
              <a:gdLst/>
              <a:ahLst/>
              <a:cxnLst/>
              <a:rect l="l" t="t" r="r" b="b"/>
              <a:pathLst>
                <a:path w="2757" h="2608" extrusionOk="0">
                  <a:moveTo>
                    <a:pt x="1365" y="0"/>
                  </a:moveTo>
                  <a:cubicBezTo>
                    <a:pt x="1140" y="0"/>
                    <a:pt x="911" y="59"/>
                    <a:pt x="703" y="181"/>
                  </a:cubicBezTo>
                  <a:cubicBezTo>
                    <a:pt x="249" y="449"/>
                    <a:pt x="0" y="965"/>
                    <a:pt x="74" y="1487"/>
                  </a:cubicBezTo>
                  <a:cubicBezTo>
                    <a:pt x="149" y="2009"/>
                    <a:pt x="530" y="2435"/>
                    <a:pt x="1040" y="2566"/>
                  </a:cubicBezTo>
                  <a:cubicBezTo>
                    <a:pt x="1148" y="2594"/>
                    <a:pt x="1257" y="2608"/>
                    <a:pt x="1366" y="2608"/>
                  </a:cubicBezTo>
                  <a:cubicBezTo>
                    <a:pt x="1770" y="2608"/>
                    <a:pt x="2158" y="2420"/>
                    <a:pt x="2408" y="2088"/>
                  </a:cubicBezTo>
                  <a:cubicBezTo>
                    <a:pt x="2725" y="1666"/>
                    <a:pt x="2756" y="1097"/>
                    <a:pt x="2489" y="642"/>
                  </a:cubicBezTo>
                  <a:cubicBezTo>
                    <a:pt x="2245" y="230"/>
                    <a:pt x="1811" y="0"/>
                    <a:pt x="1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4" name="Google Shape;1584;p57"/>
          <p:cNvGrpSpPr/>
          <p:nvPr/>
        </p:nvGrpSpPr>
        <p:grpSpPr>
          <a:xfrm>
            <a:off x="1428152" y="2459136"/>
            <a:ext cx="492688" cy="475027"/>
            <a:chOff x="4665428" y="2751819"/>
            <a:chExt cx="424767" cy="409506"/>
          </a:xfrm>
        </p:grpSpPr>
        <p:sp>
          <p:nvSpPr>
            <p:cNvPr id="1585" name="Google Shape;1585;p57"/>
            <p:cNvSpPr/>
            <p:nvPr/>
          </p:nvSpPr>
          <p:spPr>
            <a:xfrm>
              <a:off x="4760201" y="2763467"/>
              <a:ext cx="231230" cy="78757"/>
            </a:xfrm>
            <a:custGeom>
              <a:avLst/>
              <a:gdLst/>
              <a:ahLst/>
              <a:cxnLst/>
              <a:rect l="l" t="t" r="r" b="b"/>
              <a:pathLst>
                <a:path w="8576" h="2921" extrusionOk="0">
                  <a:moveTo>
                    <a:pt x="3052" y="0"/>
                  </a:moveTo>
                  <a:cubicBezTo>
                    <a:pt x="2997" y="0"/>
                    <a:pt x="2943" y="2"/>
                    <a:pt x="2888" y="7"/>
                  </a:cubicBezTo>
                  <a:cubicBezTo>
                    <a:pt x="2076" y="79"/>
                    <a:pt x="1402" y="662"/>
                    <a:pt x="1215" y="1455"/>
                  </a:cubicBezTo>
                  <a:lnTo>
                    <a:pt x="745" y="1455"/>
                  </a:lnTo>
                  <a:cubicBezTo>
                    <a:pt x="741" y="1455"/>
                    <a:pt x="738" y="1455"/>
                    <a:pt x="734" y="1455"/>
                  </a:cubicBezTo>
                  <a:cubicBezTo>
                    <a:pt x="329" y="1455"/>
                    <a:pt x="0" y="1781"/>
                    <a:pt x="0" y="2187"/>
                  </a:cubicBezTo>
                  <a:cubicBezTo>
                    <a:pt x="0" y="2593"/>
                    <a:pt x="329" y="2920"/>
                    <a:pt x="734" y="2920"/>
                  </a:cubicBezTo>
                  <a:cubicBezTo>
                    <a:pt x="738" y="2920"/>
                    <a:pt x="741" y="2920"/>
                    <a:pt x="745" y="2920"/>
                  </a:cubicBezTo>
                  <a:lnTo>
                    <a:pt x="8576" y="2920"/>
                  </a:lnTo>
                  <a:lnTo>
                    <a:pt x="8576" y="1455"/>
                  </a:lnTo>
                  <a:lnTo>
                    <a:pt x="6354" y="1455"/>
                  </a:lnTo>
                  <a:cubicBezTo>
                    <a:pt x="6315" y="1090"/>
                    <a:pt x="6044" y="792"/>
                    <a:pt x="5685" y="722"/>
                  </a:cubicBezTo>
                  <a:cubicBezTo>
                    <a:pt x="5631" y="711"/>
                    <a:pt x="5576" y="706"/>
                    <a:pt x="5521" y="706"/>
                  </a:cubicBezTo>
                  <a:cubicBezTo>
                    <a:pt x="5220" y="706"/>
                    <a:pt x="4935" y="870"/>
                    <a:pt x="4787" y="1142"/>
                  </a:cubicBezTo>
                  <a:cubicBezTo>
                    <a:pt x="4487" y="445"/>
                    <a:pt x="3801" y="0"/>
                    <a:pt x="30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7"/>
            <p:cNvSpPr/>
            <p:nvPr/>
          </p:nvSpPr>
          <p:spPr>
            <a:xfrm>
              <a:off x="4665428" y="3039778"/>
              <a:ext cx="424767" cy="118554"/>
            </a:xfrm>
            <a:custGeom>
              <a:avLst/>
              <a:gdLst/>
              <a:ahLst/>
              <a:cxnLst/>
              <a:rect l="l" t="t" r="r" b="b"/>
              <a:pathLst>
                <a:path w="15754" h="4397" extrusionOk="0">
                  <a:moveTo>
                    <a:pt x="159" y="0"/>
                  </a:moveTo>
                  <a:cubicBezTo>
                    <a:pt x="72" y="0"/>
                    <a:pt x="0" y="70"/>
                    <a:pt x="0" y="159"/>
                  </a:cubicBezTo>
                  <a:lnTo>
                    <a:pt x="0" y="4238"/>
                  </a:lnTo>
                  <a:cubicBezTo>
                    <a:pt x="0" y="4324"/>
                    <a:pt x="72" y="4396"/>
                    <a:pt x="159" y="4396"/>
                  </a:cubicBezTo>
                  <a:lnTo>
                    <a:pt x="15595" y="4396"/>
                  </a:lnTo>
                  <a:cubicBezTo>
                    <a:pt x="15682" y="4396"/>
                    <a:pt x="15754" y="4324"/>
                    <a:pt x="15754" y="4238"/>
                  </a:cubicBezTo>
                  <a:lnTo>
                    <a:pt x="15754" y="159"/>
                  </a:lnTo>
                  <a:cubicBezTo>
                    <a:pt x="15754" y="70"/>
                    <a:pt x="15684" y="0"/>
                    <a:pt x="155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7"/>
            <p:cNvSpPr/>
            <p:nvPr/>
          </p:nvSpPr>
          <p:spPr>
            <a:xfrm>
              <a:off x="4665428" y="3138542"/>
              <a:ext cx="424767" cy="22783"/>
            </a:xfrm>
            <a:custGeom>
              <a:avLst/>
              <a:gdLst/>
              <a:ahLst/>
              <a:cxnLst/>
              <a:rect l="l" t="t" r="r" b="b"/>
              <a:pathLst>
                <a:path w="15754" h="845" extrusionOk="0">
                  <a:moveTo>
                    <a:pt x="0" y="0"/>
                  </a:moveTo>
                  <a:lnTo>
                    <a:pt x="0" y="754"/>
                  </a:lnTo>
                  <a:cubicBezTo>
                    <a:pt x="0" y="802"/>
                    <a:pt x="21" y="845"/>
                    <a:pt x="55" y="845"/>
                  </a:cubicBezTo>
                  <a:cubicBezTo>
                    <a:pt x="83" y="845"/>
                    <a:pt x="119" y="815"/>
                    <a:pt x="159" y="733"/>
                  </a:cubicBezTo>
                  <a:lnTo>
                    <a:pt x="15595" y="733"/>
                  </a:lnTo>
                  <a:cubicBezTo>
                    <a:pt x="15636" y="815"/>
                    <a:pt x="15672" y="845"/>
                    <a:pt x="15700" y="845"/>
                  </a:cubicBezTo>
                  <a:cubicBezTo>
                    <a:pt x="15733" y="845"/>
                    <a:pt x="15754" y="802"/>
                    <a:pt x="15754" y="754"/>
                  </a:cubicBezTo>
                  <a:lnTo>
                    <a:pt x="157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7"/>
            <p:cNvSpPr/>
            <p:nvPr/>
          </p:nvSpPr>
          <p:spPr>
            <a:xfrm>
              <a:off x="4714850" y="2935541"/>
              <a:ext cx="197554" cy="163231"/>
            </a:xfrm>
            <a:custGeom>
              <a:avLst/>
              <a:gdLst/>
              <a:ahLst/>
              <a:cxnLst/>
              <a:rect l="l" t="t" r="r" b="b"/>
              <a:pathLst>
                <a:path w="7327" h="6054" extrusionOk="0">
                  <a:moveTo>
                    <a:pt x="3665" y="0"/>
                  </a:moveTo>
                  <a:cubicBezTo>
                    <a:pt x="3614" y="0"/>
                    <a:pt x="3562" y="11"/>
                    <a:pt x="3514" y="34"/>
                  </a:cubicBezTo>
                  <a:lnTo>
                    <a:pt x="0" y="1677"/>
                  </a:lnTo>
                  <a:lnTo>
                    <a:pt x="0" y="5962"/>
                  </a:lnTo>
                  <a:cubicBezTo>
                    <a:pt x="232" y="6012"/>
                    <a:pt x="465" y="6054"/>
                    <a:pt x="598" y="6054"/>
                  </a:cubicBezTo>
                  <a:cubicBezTo>
                    <a:pt x="927" y="6054"/>
                    <a:pt x="1536" y="5793"/>
                    <a:pt x="1875" y="5793"/>
                  </a:cubicBezTo>
                  <a:cubicBezTo>
                    <a:pt x="1882" y="5793"/>
                    <a:pt x="1888" y="5793"/>
                    <a:pt x="1895" y="5793"/>
                  </a:cubicBezTo>
                  <a:cubicBezTo>
                    <a:pt x="2073" y="5799"/>
                    <a:pt x="2331" y="5873"/>
                    <a:pt x="2586" y="5938"/>
                  </a:cubicBezTo>
                  <a:cubicBezTo>
                    <a:pt x="2811" y="5998"/>
                    <a:pt x="3033" y="6054"/>
                    <a:pt x="3190" y="6054"/>
                  </a:cubicBezTo>
                  <a:cubicBezTo>
                    <a:pt x="3526" y="6054"/>
                    <a:pt x="4150" y="5804"/>
                    <a:pt x="4486" y="5793"/>
                  </a:cubicBezTo>
                  <a:cubicBezTo>
                    <a:pt x="4571" y="5793"/>
                    <a:pt x="4656" y="5802"/>
                    <a:pt x="4740" y="5820"/>
                  </a:cubicBezTo>
                  <a:cubicBezTo>
                    <a:pt x="5080" y="5888"/>
                    <a:pt x="5519" y="6054"/>
                    <a:pt x="5782" y="6054"/>
                  </a:cubicBezTo>
                  <a:cubicBezTo>
                    <a:pt x="6117" y="6054"/>
                    <a:pt x="6742" y="5793"/>
                    <a:pt x="7079" y="5793"/>
                  </a:cubicBezTo>
                  <a:cubicBezTo>
                    <a:pt x="7161" y="5796"/>
                    <a:pt x="7245" y="5807"/>
                    <a:pt x="7327" y="5825"/>
                  </a:cubicBezTo>
                  <a:lnTo>
                    <a:pt x="7327" y="1677"/>
                  </a:lnTo>
                  <a:lnTo>
                    <a:pt x="3815" y="34"/>
                  </a:lnTo>
                  <a:cubicBezTo>
                    <a:pt x="3768" y="11"/>
                    <a:pt x="3716" y="0"/>
                    <a:pt x="36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7"/>
            <p:cNvSpPr/>
            <p:nvPr/>
          </p:nvSpPr>
          <p:spPr>
            <a:xfrm>
              <a:off x="4714796" y="2936377"/>
              <a:ext cx="197608" cy="66597"/>
            </a:xfrm>
            <a:custGeom>
              <a:avLst/>
              <a:gdLst/>
              <a:ahLst/>
              <a:cxnLst/>
              <a:rect l="l" t="t" r="r" b="b"/>
              <a:pathLst>
                <a:path w="7329" h="2470" extrusionOk="0">
                  <a:moveTo>
                    <a:pt x="3665" y="1"/>
                  </a:moveTo>
                  <a:cubicBezTo>
                    <a:pt x="3613" y="1"/>
                    <a:pt x="3560" y="12"/>
                    <a:pt x="3512" y="34"/>
                  </a:cubicBezTo>
                  <a:lnTo>
                    <a:pt x="1" y="1676"/>
                  </a:lnTo>
                  <a:lnTo>
                    <a:pt x="1" y="2470"/>
                  </a:lnTo>
                  <a:lnTo>
                    <a:pt x="3515" y="827"/>
                  </a:lnTo>
                  <a:cubicBezTo>
                    <a:pt x="3562" y="804"/>
                    <a:pt x="3614" y="793"/>
                    <a:pt x="3665" y="793"/>
                  </a:cubicBezTo>
                  <a:cubicBezTo>
                    <a:pt x="3716" y="793"/>
                    <a:pt x="3767" y="804"/>
                    <a:pt x="3815" y="827"/>
                  </a:cubicBezTo>
                  <a:lnTo>
                    <a:pt x="7329" y="2470"/>
                  </a:lnTo>
                  <a:lnTo>
                    <a:pt x="7329" y="1676"/>
                  </a:lnTo>
                  <a:lnTo>
                    <a:pt x="3818" y="34"/>
                  </a:lnTo>
                  <a:cubicBezTo>
                    <a:pt x="3770" y="12"/>
                    <a:pt x="3717" y="1"/>
                    <a:pt x="3665" y="1"/>
                  </a:cubicBezTo>
                  <a:close/>
                </a:path>
              </a:pathLst>
            </a:custGeom>
            <a:solidFill>
              <a:srgbClr val="5C463F">
                <a:alpha val="43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7"/>
            <p:cNvSpPr/>
            <p:nvPr/>
          </p:nvSpPr>
          <p:spPr>
            <a:xfrm>
              <a:off x="4783955" y="2995830"/>
              <a:ext cx="59291" cy="103428"/>
            </a:xfrm>
            <a:custGeom>
              <a:avLst/>
              <a:gdLst/>
              <a:ahLst/>
              <a:cxnLst/>
              <a:rect l="l" t="t" r="r" b="b"/>
              <a:pathLst>
                <a:path w="2199" h="3836" extrusionOk="0">
                  <a:moveTo>
                    <a:pt x="1100" y="1"/>
                  </a:moveTo>
                  <a:cubicBezTo>
                    <a:pt x="979" y="1"/>
                    <a:pt x="855" y="20"/>
                    <a:pt x="728" y="62"/>
                  </a:cubicBezTo>
                  <a:cubicBezTo>
                    <a:pt x="284" y="207"/>
                    <a:pt x="0" y="646"/>
                    <a:pt x="0" y="1114"/>
                  </a:cubicBezTo>
                  <a:lnTo>
                    <a:pt x="0" y="3719"/>
                  </a:lnTo>
                  <a:cubicBezTo>
                    <a:pt x="230" y="3780"/>
                    <a:pt x="456" y="3836"/>
                    <a:pt x="616" y="3836"/>
                  </a:cubicBezTo>
                  <a:cubicBezTo>
                    <a:pt x="959" y="3836"/>
                    <a:pt x="1597" y="3583"/>
                    <a:pt x="1939" y="3571"/>
                  </a:cubicBezTo>
                  <a:cubicBezTo>
                    <a:pt x="2026" y="3571"/>
                    <a:pt x="2113" y="3580"/>
                    <a:pt x="2198" y="3599"/>
                  </a:cubicBezTo>
                  <a:lnTo>
                    <a:pt x="2198" y="1099"/>
                  </a:lnTo>
                  <a:cubicBezTo>
                    <a:pt x="2198" y="493"/>
                    <a:pt x="1706" y="1"/>
                    <a:pt x="11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7"/>
            <p:cNvSpPr/>
            <p:nvPr/>
          </p:nvSpPr>
          <p:spPr>
            <a:xfrm>
              <a:off x="4690341" y="3084051"/>
              <a:ext cx="288310" cy="19764"/>
            </a:xfrm>
            <a:custGeom>
              <a:avLst/>
              <a:gdLst/>
              <a:ahLst/>
              <a:cxnLst/>
              <a:rect l="l" t="t" r="r" b="b"/>
              <a:pathLst>
                <a:path w="10693" h="733" extrusionOk="0">
                  <a:moveTo>
                    <a:pt x="2795" y="1"/>
                  </a:moveTo>
                  <a:cubicBezTo>
                    <a:pt x="2593" y="1"/>
                    <a:pt x="2350" y="67"/>
                    <a:pt x="2094" y="139"/>
                  </a:cubicBezTo>
                  <a:cubicBezTo>
                    <a:pt x="1883" y="197"/>
                    <a:pt x="1666" y="257"/>
                    <a:pt x="1539" y="257"/>
                  </a:cubicBezTo>
                  <a:cubicBezTo>
                    <a:pt x="1483" y="257"/>
                    <a:pt x="1341" y="247"/>
                    <a:pt x="999" y="173"/>
                  </a:cubicBezTo>
                  <a:cubicBezTo>
                    <a:pt x="666" y="102"/>
                    <a:pt x="329" y="10"/>
                    <a:pt x="326" y="10"/>
                  </a:cubicBezTo>
                  <a:cubicBezTo>
                    <a:pt x="305" y="5"/>
                    <a:pt x="284" y="2"/>
                    <a:pt x="264" y="2"/>
                  </a:cubicBezTo>
                  <a:cubicBezTo>
                    <a:pt x="159" y="2"/>
                    <a:pt x="63" y="72"/>
                    <a:pt x="35" y="178"/>
                  </a:cubicBezTo>
                  <a:cubicBezTo>
                    <a:pt x="0" y="305"/>
                    <a:pt x="75" y="435"/>
                    <a:pt x="202" y="469"/>
                  </a:cubicBezTo>
                  <a:cubicBezTo>
                    <a:pt x="217" y="472"/>
                    <a:pt x="553" y="562"/>
                    <a:pt x="900" y="637"/>
                  </a:cubicBezTo>
                  <a:cubicBezTo>
                    <a:pt x="1198" y="700"/>
                    <a:pt x="1407" y="731"/>
                    <a:pt x="1539" y="731"/>
                  </a:cubicBezTo>
                  <a:cubicBezTo>
                    <a:pt x="1730" y="731"/>
                    <a:pt x="1968" y="665"/>
                    <a:pt x="2219" y="596"/>
                  </a:cubicBezTo>
                  <a:cubicBezTo>
                    <a:pt x="2427" y="539"/>
                    <a:pt x="2662" y="475"/>
                    <a:pt x="2796" y="475"/>
                  </a:cubicBezTo>
                  <a:cubicBezTo>
                    <a:pt x="2799" y="475"/>
                    <a:pt x="2802" y="475"/>
                    <a:pt x="2805" y="475"/>
                  </a:cubicBezTo>
                  <a:cubicBezTo>
                    <a:pt x="2938" y="480"/>
                    <a:pt x="3157" y="538"/>
                    <a:pt x="3367" y="593"/>
                  </a:cubicBezTo>
                  <a:lnTo>
                    <a:pt x="3432" y="611"/>
                  </a:lnTo>
                  <a:cubicBezTo>
                    <a:pt x="3673" y="674"/>
                    <a:pt x="3904" y="731"/>
                    <a:pt x="4087" y="731"/>
                  </a:cubicBezTo>
                  <a:cubicBezTo>
                    <a:pt x="4287" y="731"/>
                    <a:pt x="4540" y="664"/>
                    <a:pt x="4807" y="593"/>
                  </a:cubicBezTo>
                  <a:cubicBezTo>
                    <a:pt x="5018" y="538"/>
                    <a:pt x="5235" y="480"/>
                    <a:pt x="5368" y="475"/>
                  </a:cubicBezTo>
                  <a:cubicBezTo>
                    <a:pt x="5434" y="477"/>
                    <a:pt x="5500" y="484"/>
                    <a:pt x="5564" y="498"/>
                  </a:cubicBezTo>
                  <a:cubicBezTo>
                    <a:pt x="5682" y="522"/>
                    <a:pt x="5821" y="559"/>
                    <a:pt x="5956" y="596"/>
                  </a:cubicBezTo>
                  <a:cubicBezTo>
                    <a:pt x="6205" y="665"/>
                    <a:pt x="6442" y="731"/>
                    <a:pt x="6635" y="731"/>
                  </a:cubicBezTo>
                  <a:cubicBezTo>
                    <a:pt x="6830" y="731"/>
                    <a:pt x="7076" y="665"/>
                    <a:pt x="7333" y="595"/>
                  </a:cubicBezTo>
                  <a:cubicBezTo>
                    <a:pt x="7551" y="537"/>
                    <a:pt x="7775" y="475"/>
                    <a:pt x="7909" y="475"/>
                  </a:cubicBezTo>
                  <a:cubicBezTo>
                    <a:pt x="7974" y="478"/>
                    <a:pt x="8040" y="487"/>
                    <a:pt x="8106" y="501"/>
                  </a:cubicBezTo>
                  <a:cubicBezTo>
                    <a:pt x="8220" y="523"/>
                    <a:pt x="8353" y="559"/>
                    <a:pt x="8481" y="595"/>
                  </a:cubicBezTo>
                  <a:cubicBezTo>
                    <a:pt x="8741" y="665"/>
                    <a:pt x="8985" y="731"/>
                    <a:pt x="9182" y="731"/>
                  </a:cubicBezTo>
                  <a:lnTo>
                    <a:pt x="9181" y="733"/>
                  </a:lnTo>
                  <a:cubicBezTo>
                    <a:pt x="9378" y="733"/>
                    <a:pt x="9622" y="667"/>
                    <a:pt x="9881" y="596"/>
                  </a:cubicBezTo>
                  <a:cubicBezTo>
                    <a:pt x="10098" y="538"/>
                    <a:pt x="10322" y="477"/>
                    <a:pt x="10455" y="477"/>
                  </a:cubicBezTo>
                  <a:cubicBezTo>
                    <a:pt x="10586" y="477"/>
                    <a:pt x="10693" y="371"/>
                    <a:pt x="10693" y="239"/>
                  </a:cubicBezTo>
                  <a:cubicBezTo>
                    <a:pt x="10693" y="109"/>
                    <a:pt x="10586" y="1"/>
                    <a:pt x="10455" y="1"/>
                  </a:cubicBezTo>
                  <a:cubicBezTo>
                    <a:pt x="10259" y="1"/>
                    <a:pt x="10015" y="67"/>
                    <a:pt x="9757" y="137"/>
                  </a:cubicBezTo>
                  <a:cubicBezTo>
                    <a:pt x="9540" y="196"/>
                    <a:pt x="9316" y="257"/>
                    <a:pt x="9181" y="257"/>
                  </a:cubicBezTo>
                  <a:cubicBezTo>
                    <a:pt x="9048" y="257"/>
                    <a:pt x="8822" y="196"/>
                    <a:pt x="8604" y="137"/>
                  </a:cubicBezTo>
                  <a:cubicBezTo>
                    <a:pt x="8468" y="100"/>
                    <a:pt x="8327" y="63"/>
                    <a:pt x="8199" y="36"/>
                  </a:cubicBezTo>
                  <a:cubicBezTo>
                    <a:pt x="8103" y="15"/>
                    <a:pt x="8006" y="4"/>
                    <a:pt x="7907" y="1"/>
                  </a:cubicBezTo>
                  <a:cubicBezTo>
                    <a:pt x="7711" y="1"/>
                    <a:pt x="7466" y="67"/>
                    <a:pt x="7209" y="137"/>
                  </a:cubicBezTo>
                  <a:cubicBezTo>
                    <a:pt x="6990" y="196"/>
                    <a:pt x="6766" y="257"/>
                    <a:pt x="6633" y="257"/>
                  </a:cubicBezTo>
                  <a:cubicBezTo>
                    <a:pt x="6506" y="257"/>
                    <a:pt x="6289" y="197"/>
                    <a:pt x="6080" y="139"/>
                  </a:cubicBezTo>
                  <a:cubicBezTo>
                    <a:pt x="5938" y="100"/>
                    <a:pt x="5790" y="60"/>
                    <a:pt x="5654" y="33"/>
                  </a:cubicBezTo>
                  <a:cubicBezTo>
                    <a:pt x="5555" y="12"/>
                    <a:pt x="5453" y="1"/>
                    <a:pt x="5352" y="1"/>
                  </a:cubicBezTo>
                  <a:cubicBezTo>
                    <a:pt x="5165" y="7"/>
                    <a:pt x="4932" y="70"/>
                    <a:pt x="4685" y="134"/>
                  </a:cubicBezTo>
                  <a:cubicBezTo>
                    <a:pt x="4461" y="194"/>
                    <a:pt x="4226" y="257"/>
                    <a:pt x="4087" y="257"/>
                  </a:cubicBezTo>
                  <a:cubicBezTo>
                    <a:pt x="3961" y="257"/>
                    <a:pt x="3753" y="205"/>
                    <a:pt x="3553" y="152"/>
                  </a:cubicBezTo>
                  <a:lnTo>
                    <a:pt x="3489" y="136"/>
                  </a:lnTo>
                  <a:cubicBezTo>
                    <a:pt x="3240" y="70"/>
                    <a:pt x="3007" y="7"/>
                    <a:pt x="2820" y="1"/>
                  </a:cubicBezTo>
                  <a:cubicBezTo>
                    <a:pt x="2812" y="1"/>
                    <a:pt x="2803" y="1"/>
                    <a:pt x="27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7"/>
            <p:cNvSpPr/>
            <p:nvPr/>
          </p:nvSpPr>
          <p:spPr>
            <a:xfrm>
              <a:off x="4973178" y="3107616"/>
              <a:ext cx="86765" cy="17795"/>
            </a:xfrm>
            <a:custGeom>
              <a:avLst/>
              <a:gdLst/>
              <a:ahLst/>
              <a:cxnLst/>
              <a:rect l="l" t="t" r="r" b="b"/>
              <a:pathLst>
                <a:path w="3218" h="660" extrusionOk="0">
                  <a:moveTo>
                    <a:pt x="1152" y="1"/>
                  </a:moveTo>
                  <a:cubicBezTo>
                    <a:pt x="1003" y="1"/>
                    <a:pt x="823" y="50"/>
                    <a:pt x="633" y="101"/>
                  </a:cubicBezTo>
                  <a:cubicBezTo>
                    <a:pt x="488" y="140"/>
                    <a:pt x="325" y="184"/>
                    <a:pt x="239" y="184"/>
                  </a:cubicBezTo>
                  <a:cubicBezTo>
                    <a:pt x="107" y="184"/>
                    <a:pt x="1" y="291"/>
                    <a:pt x="1" y="422"/>
                  </a:cubicBezTo>
                  <a:cubicBezTo>
                    <a:pt x="1" y="552"/>
                    <a:pt x="107" y="660"/>
                    <a:pt x="239" y="660"/>
                  </a:cubicBezTo>
                  <a:cubicBezTo>
                    <a:pt x="388" y="660"/>
                    <a:pt x="567" y="611"/>
                    <a:pt x="757" y="560"/>
                  </a:cubicBezTo>
                  <a:cubicBezTo>
                    <a:pt x="901" y="521"/>
                    <a:pt x="1065" y="478"/>
                    <a:pt x="1152" y="478"/>
                  </a:cubicBezTo>
                  <a:cubicBezTo>
                    <a:pt x="1194" y="478"/>
                    <a:pt x="1237" y="484"/>
                    <a:pt x="1279" y="494"/>
                  </a:cubicBezTo>
                  <a:cubicBezTo>
                    <a:pt x="1358" y="509"/>
                    <a:pt x="1450" y="534"/>
                    <a:pt x="1545" y="560"/>
                  </a:cubicBezTo>
                  <a:cubicBezTo>
                    <a:pt x="1735" y="611"/>
                    <a:pt x="1916" y="660"/>
                    <a:pt x="2066" y="660"/>
                  </a:cubicBezTo>
                  <a:cubicBezTo>
                    <a:pt x="2215" y="660"/>
                    <a:pt x="2395" y="611"/>
                    <a:pt x="2585" y="560"/>
                  </a:cubicBezTo>
                  <a:cubicBezTo>
                    <a:pt x="2728" y="521"/>
                    <a:pt x="2893" y="476"/>
                    <a:pt x="2979" y="476"/>
                  </a:cubicBezTo>
                  <a:cubicBezTo>
                    <a:pt x="3111" y="476"/>
                    <a:pt x="3217" y="370"/>
                    <a:pt x="3217" y="238"/>
                  </a:cubicBezTo>
                  <a:cubicBezTo>
                    <a:pt x="3217" y="108"/>
                    <a:pt x="3111" y="1"/>
                    <a:pt x="2979" y="1"/>
                  </a:cubicBezTo>
                  <a:cubicBezTo>
                    <a:pt x="2830" y="1"/>
                    <a:pt x="2650" y="50"/>
                    <a:pt x="2460" y="101"/>
                  </a:cubicBezTo>
                  <a:cubicBezTo>
                    <a:pt x="2315" y="140"/>
                    <a:pt x="2152" y="184"/>
                    <a:pt x="2066" y="184"/>
                  </a:cubicBezTo>
                  <a:cubicBezTo>
                    <a:pt x="1979" y="184"/>
                    <a:pt x="1815" y="140"/>
                    <a:pt x="1669" y="101"/>
                  </a:cubicBezTo>
                  <a:cubicBezTo>
                    <a:pt x="1571" y="74"/>
                    <a:pt x="1468" y="45"/>
                    <a:pt x="1373" y="27"/>
                  </a:cubicBezTo>
                  <a:cubicBezTo>
                    <a:pt x="1300" y="11"/>
                    <a:pt x="1227" y="2"/>
                    <a:pt x="11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7"/>
            <p:cNvSpPr/>
            <p:nvPr/>
          </p:nvSpPr>
          <p:spPr>
            <a:xfrm>
              <a:off x="4724691" y="2882425"/>
              <a:ext cx="39527" cy="80537"/>
            </a:xfrm>
            <a:custGeom>
              <a:avLst/>
              <a:gdLst/>
              <a:ahLst/>
              <a:cxnLst/>
              <a:rect l="l" t="t" r="r" b="b"/>
              <a:pathLst>
                <a:path w="1466" h="2987" extrusionOk="0">
                  <a:moveTo>
                    <a:pt x="1465" y="0"/>
                  </a:moveTo>
                  <a:lnTo>
                    <a:pt x="0" y="685"/>
                  </a:lnTo>
                  <a:lnTo>
                    <a:pt x="0" y="2986"/>
                  </a:lnTo>
                  <a:lnTo>
                    <a:pt x="1465" y="2189"/>
                  </a:lnTo>
                  <a:lnTo>
                    <a:pt x="1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7"/>
            <p:cNvSpPr/>
            <p:nvPr/>
          </p:nvSpPr>
          <p:spPr>
            <a:xfrm>
              <a:off x="4678451" y="2900922"/>
              <a:ext cx="269248" cy="90217"/>
            </a:xfrm>
            <a:custGeom>
              <a:avLst/>
              <a:gdLst/>
              <a:ahLst/>
              <a:cxnLst/>
              <a:rect l="l" t="t" r="r" b="b"/>
              <a:pathLst>
                <a:path w="9986" h="3346" extrusionOk="0">
                  <a:moveTo>
                    <a:pt x="4993" y="1"/>
                  </a:moveTo>
                  <a:cubicBezTo>
                    <a:pt x="4903" y="1"/>
                    <a:pt x="4814" y="20"/>
                    <a:pt x="4731" y="59"/>
                  </a:cubicBezTo>
                  <a:lnTo>
                    <a:pt x="132" y="2210"/>
                  </a:lnTo>
                  <a:cubicBezTo>
                    <a:pt x="39" y="2252"/>
                    <a:pt x="0" y="2361"/>
                    <a:pt x="42" y="2453"/>
                  </a:cubicBezTo>
                  <a:lnTo>
                    <a:pt x="411" y="3241"/>
                  </a:lnTo>
                  <a:cubicBezTo>
                    <a:pt x="442" y="3307"/>
                    <a:pt x="508" y="3346"/>
                    <a:pt x="577" y="3346"/>
                  </a:cubicBezTo>
                  <a:cubicBezTo>
                    <a:pt x="603" y="3346"/>
                    <a:pt x="629" y="3340"/>
                    <a:pt x="654" y="3329"/>
                  </a:cubicBezTo>
                  <a:lnTo>
                    <a:pt x="4842" y="1370"/>
                  </a:lnTo>
                  <a:cubicBezTo>
                    <a:pt x="4890" y="1348"/>
                    <a:pt x="4941" y="1336"/>
                    <a:pt x="4992" y="1336"/>
                  </a:cubicBezTo>
                  <a:cubicBezTo>
                    <a:pt x="5043" y="1336"/>
                    <a:pt x="5094" y="1348"/>
                    <a:pt x="5142" y="1370"/>
                  </a:cubicBezTo>
                  <a:lnTo>
                    <a:pt x="9330" y="3329"/>
                  </a:lnTo>
                  <a:lnTo>
                    <a:pt x="9332" y="3329"/>
                  </a:lnTo>
                  <a:cubicBezTo>
                    <a:pt x="9357" y="3340"/>
                    <a:pt x="9383" y="3346"/>
                    <a:pt x="9409" y="3346"/>
                  </a:cubicBezTo>
                  <a:cubicBezTo>
                    <a:pt x="9478" y="3346"/>
                    <a:pt x="9544" y="3307"/>
                    <a:pt x="9574" y="3241"/>
                  </a:cubicBezTo>
                  <a:lnTo>
                    <a:pt x="9943" y="2453"/>
                  </a:lnTo>
                  <a:cubicBezTo>
                    <a:pt x="9985" y="2361"/>
                    <a:pt x="9946" y="2252"/>
                    <a:pt x="9855" y="2210"/>
                  </a:cubicBezTo>
                  <a:lnTo>
                    <a:pt x="5254" y="59"/>
                  </a:lnTo>
                  <a:cubicBezTo>
                    <a:pt x="5171" y="20"/>
                    <a:pt x="5082" y="1"/>
                    <a:pt x="49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7"/>
            <p:cNvSpPr/>
            <p:nvPr/>
          </p:nvSpPr>
          <p:spPr>
            <a:xfrm>
              <a:off x="4704523" y="2872449"/>
              <a:ext cx="79647" cy="42493"/>
            </a:xfrm>
            <a:custGeom>
              <a:avLst/>
              <a:gdLst/>
              <a:ahLst/>
              <a:cxnLst/>
              <a:rect l="l" t="t" r="r" b="b"/>
              <a:pathLst>
                <a:path w="2954" h="1576" extrusionOk="0">
                  <a:moveTo>
                    <a:pt x="2680" y="0"/>
                  </a:moveTo>
                  <a:cubicBezTo>
                    <a:pt x="2642" y="0"/>
                    <a:pt x="2604" y="10"/>
                    <a:pt x="2568" y="29"/>
                  </a:cubicBezTo>
                  <a:lnTo>
                    <a:pt x="231" y="1122"/>
                  </a:lnTo>
                  <a:cubicBezTo>
                    <a:pt x="1" y="1230"/>
                    <a:pt x="77" y="1575"/>
                    <a:pt x="331" y="1575"/>
                  </a:cubicBezTo>
                  <a:cubicBezTo>
                    <a:pt x="365" y="1574"/>
                    <a:pt x="400" y="1566"/>
                    <a:pt x="431" y="1553"/>
                  </a:cubicBezTo>
                  <a:lnTo>
                    <a:pt x="2768" y="458"/>
                  </a:lnTo>
                  <a:cubicBezTo>
                    <a:pt x="2895" y="408"/>
                    <a:pt x="2954" y="261"/>
                    <a:pt x="2895" y="137"/>
                  </a:cubicBezTo>
                  <a:cubicBezTo>
                    <a:pt x="2854" y="51"/>
                    <a:pt x="2769" y="0"/>
                    <a:pt x="2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7"/>
            <p:cNvSpPr/>
            <p:nvPr/>
          </p:nvSpPr>
          <p:spPr>
            <a:xfrm>
              <a:off x="4892479" y="2751819"/>
              <a:ext cx="185071" cy="100301"/>
            </a:xfrm>
            <a:custGeom>
              <a:avLst/>
              <a:gdLst/>
              <a:ahLst/>
              <a:cxnLst/>
              <a:rect l="l" t="t" r="r" b="b"/>
              <a:pathLst>
                <a:path w="6864" h="3720" extrusionOk="0">
                  <a:moveTo>
                    <a:pt x="4482" y="1"/>
                  </a:moveTo>
                  <a:cubicBezTo>
                    <a:pt x="3715" y="1"/>
                    <a:pt x="3069" y="584"/>
                    <a:pt x="2995" y="1351"/>
                  </a:cubicBezTo>
                  <a:cubicBezTo>
                    <a:pt x="2814" y="1148"/>
                    <a:pt x="2560" y="1040"/>
                    <a:pt x="2302" y="1040"/>
                  </a:cubicBezTo>
                  <a:cubicBezTo>
                    <a:pt x="2144" y="1040"/>
                    <a:pt x="1985" y="1080"/>
                    <a:pt x="1841" y="1163"/>
                  </a:cubicBezTo>
                  <a:cubicBezTo>
                    <a:pt x="1461" y="1381"/>
                    <a:pt x="1285" y="1836"/>
                    <a:pt x="1419" y="2253"/>
                  </a:cubicBezTo>
                  <a:lnTo>
                    <a:pt x="766" y="2253"/>
                  </a:lnTo>
                  <a:cubicBezTo>
                    <a:pt x="370" y="2253"/>
                    <a:pt x="30" y="2562"/>
                    <a:pt x="17" y="2959"/>
                  </a:cubicBezTo>
                  <a:cubicBezTo>
                    <a:pt x="0" y="3374"/>
                    <a:pt x="332" y="3718"/>
                    <a:pt x="748" y="3720"/>
                  </a:cubicBezTo>
                  <a:lnTo>
                    <a:pt x="6116" y="3720"/>
                  </a:lnTo>
                  <a:cubicBezTo>
                    <a:pt x="6532" y="3720"/>
                    <a:pt x="6863" y="3374"/>
                    <a:pt x="6849" y="2960"/>
                  </a:cubicBezTo>
                  <a:cubicBezTo>
                    <a:pt x="6834" y="2562"/>
                    <a:pt x="6496" y="2254"/>
                    <a:pt x="6098" y="2254"/>
                  </a:cubicBezTo>
                  <a:lnTo>
                    <a:pt x="5821" y="2254"/>
                  </a:lnTo>
                  <a:cubicBezTo>
                    <a:pt x="5796" y="2253"/>
                    <a:pt x="5781" y="2228"/>
                    <a:pt x="5793" y="2207"/>
                  </a:cubicBezTo>
                  <a:cubicBezTo>
                    <a:pt x="5921" y="1972"/>
                    <a:pt x="5984" y="1707"/>
                    <a:pt x="5974" y="1440"/>
                  </a:cubicBezTo>
                  <a:cubicBezTo>
                    <a:pt x="5945" y="659"/>
                    <a:pt x="5307" y="24"/>
                    <a:pt x="4525" y="1"/>
                  </a:cubicBezTo>
                  <a:cubicBezTo>
                    <a:pt x="4510" y="1"/>
                    <a:pt x="4496" y="1"/>
                    <a:pt x="44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7"/>
            <p:cNvSpPr/>
            <p:nvPr/>
          </p:nvSpPr>
          <p:spPr>
            <a:xfrm>
              <a:off x="5004077" y="2751819"/>
              <a:ext cx="73796" cy="100274"/>
            </a:xfrm>
            <a:custGeom>
              <a:avLst/>
              <a:gdLst/>
              <a:ahLst/>
              <a:cxnLst/>
              <a:rect l="l" t="t" r="r" b="b"/>
              <a:pathLst>
                <a:path w="2737" h="3719" extrusionOk="0">
                  <a:moveTo>
                    <a:pt x="347" y="0"/>
                  </a:moveTo>
                  <a:cubicBezTo>
                    <a:pt x="230" y="0"/>
                    <a:pt x="114" y="15"/>
                    <a:pt x="0" y="43"/>
                  </a:cubicBezTo>
                  <a:cubicBezTo>
                    <a:pt x="953" y="273"/>
                    <a:pt x="1428" y="1345"/>
                    <a:pt x="959" y="2207"/>
                  </a:cubicBezTo>
                  <a:cubicBezTo>
                    <a:pt x="947" y="2228"/>
                    <a:pt x="963" y="2253"/>
                    <a:pt x="987" y="2253"/>
                  </a:cubicBezTo>
                  <a:lnTo>
                    <a:pt x="1265" y="2253"/>
                  </a:lnTo>
                  <a:cubicBezTo>
                    <a:pt x="1663" y="2253"/>
                    <a:pt x="2001" y="2562"/>
                    <a:pt x="2014" y="2959"/>
                  </a:cubicBezTo>
                  <a:cubicBezTo>
                    <a:pt x="2031" y="3374"/>
                    <a:pt x="1697" y="3718"/>
                    <a:pt x="1283" y="3718"/>
                  </a:cubicBezTo>
                  <a:lnTo>
                    <a:pt x="1989" y="3718"/>
                  </a:lnTo>
                  <a:cubicBezTo>
                    <a:pt x="2404" y="3718"/>
                    <a:pt x="2736" y="3374"/>
                    <a:pt x="2721" y="2959"/>
                  </a:cubicBezTo>
                  <a:cubicBezTo>
                    <a:pt x="2708" y="2562"/>
                    <a:pt x="2370" y="2253"/>
                    <a:pt x="1972" y="2253"/>
                  </a:cubicBezTo>
                  <a:lnTo>
                    <a:pt x="1694" y="2253"/>
                  </a:lnTo>
                  <a:cubicBezTo>
                    <a:pt x="1669" y="2253"/>
                    <a:pt x="1654" y="2228"/>
                    <a:pt x="1666" y="2207"/>
                  </a:cubicBezTo>
                  <a:cubicBezTo>
                    <a:pt x="1784" y="1988"/>
                    <a:pt x="1847" y="1746"/>
                    <a:pt x="1848" y="1499"/>
                  </a:cubicBezTo>
                  <a:cubicBezTo>
                    <a:pt x="1851" y="692"/>
                    <a:pt x="1199" y="21"/>
                    <a:pt x="393" y="1"/>
                  </a:cubicBezTo>
                  <a:cubicBezTo>
                    <a:pt x="378" y="1"/>
                    <a:pt x="362" y="0"/>
                    <a:pt x="347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7"/>
            <p:cNvSpPr/>
            <p:nvPr/>
          </p:nvSpPr>
          <p:spPr>
            <a:xfrm>
              <a:off x="5026617" y="3000548"/>
              <a:ext cx="18766" cy="23754"/>
            </a:xfrm>
            <a:custGeom>
              <a:avLst/>
              <a:gdLst/>
              <a:ahLst/>
              <a:cxnLst/>
              <a:rect l="l" t="t" r="r" b="b"/>
              <a:pathLst>
                <a:path w="696" h="881" extrusionOk="0">
                  <a:moveTo>
                    <a:pt x="427" y="1"/>
                  </a:moveTo>
                  <a:cubicBezTo>
                    <a:pt x="330" y="1"/>
                    <a:pt x="238" y="61"/>
                    <a:pt x="203" y="157"/>
                  </a:cubicBezTo>
                  <a:lnTo>
                    <a:pt x="55" y="562"/>
                  </a:lnTo>
                  <a:cubicBezTo>
                    <a:pt x="0" y="718"/>
                    <a:pt x="115" y="880"/>
                    <a:pt x="279" y="881"/>
                  </a:cubicBezTo>
                  <a:lnTo>
                    <a:pt x="279" y="881"/>
                  </a:lnTo>
                  <a:cubicBezTo>
                    <a:pt x="379" y="881"/>
                    <a:pt x="468" y="818"/>
                    <a:pt x="502" y="725"/>
                  </a:cubicBezTo>
                  <a:lnTo>
                    <a:pt x="650" y="320"/>
                  </a:lnTo>
                  <a:cubicBezTo>
                    <a:pt x="695" y="196"/>
                    <a:pt x="631" y="60"/>
                    <a:pt x="508" y="15"/>
                  </a:cubicBezTo>
                  <a:cubicBezTo>
                    <a:pt x="482" y="5"/>
                    <a:pt x="454" y="1"/>
                    <a:pt x="427" y="1"/>
                  </a:cubicBezTo>
                  <a:close/>
                  <a:moveTo>
                    <a:pt x="279" y="881"/>
                  </a:moveTo>
                  <a:cubicBezTo>
                    <a:pt x="279" y="881"/>
                    <a:pt x="278" y="881"/>
                    <a:pt x="278" y="881"/>
                  </a:cubicBezTo>
                  <a:lnTo>
                    <a:pt x="280" y="881"/>
                  </a:lnTo>
                  <a:cubicBezTo>
                    <a:pt x="279" y="881"/>
                    <a:pt x="279" y="881"/>
                    <a:pt x="279" y="8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7"/>
            <p:cNvSpPr/>
            <p:nvPr/>
          </p:nvSpPr>
          <p:spPr>
            <a:xfrm>
              <a:off x="5041123" y="2958352"/>
              <a:ext cx="19602" cy="26989"/>
            </a:xfrm>
            <a:custGeom>
              <a:avLst/>
              <a:gdLst/>
              <a:ahLst/>
              <a:cxnLst/>
              <a:rect l="l" t="t" r="r" b="b"/>
              <a:pathLst>
                <a:path w="727" h="1001" extrusionOk="0">
                  <a:moveTo>
                    <a:pt x="459" y="0"/>
                  </a:moveTo>
                  <a:cubicBezTo>
                    <a:pt x="362" y="0"/>
                    <a:pt x="270" y="61"/>
                    <a:pt x="235" y="157"/>
                  </a:cubicBezTo>
                  <a:lnTo>
                    <a:pt x="45" y="680"/>
                  </a:lnTo>
                  <a:cubicBezTo>
                    <a:pt x="0" y="804"/>
                    <a:pt x="65" y="940"/>
                    <a:pt x="187" y="985"/>
                  </a:cubicBezTo>
                  <a:cubicBezTo>
                    <a:pt x="214" y="994"/>
                    <a:pt x="241" y="1000"/>
                    <a:pt x="269" y="1000"/>
                  </a:cubicBezTo>
                  <a:lnTo>
                    <a:pt x="269" y="1000"/>
                  </a:lnTo>
                  <a:cubicBezTo>
                    <a:pt x="369" y="1000"/>
                    <a:pt x="458" y="937"/>
                    <a:pt x="492" y="843"/>
                  </a:cubicBezTo>
                  <a:lnTo>
                    <a:pt x="682" y="320"/>
                  </a:lnTo>
                  <a:cubicBezTo>
                    <a:pt x="727" y="196"/>
                    <a:pt x="664" y="60"/>
                    <a:pt x="540" y="15"/>
                  </a:cubicBezTo>
                  <a:cubicBezTo>
                    <a:pt x="514" y="5"/>
                    <a:pt x="486" y="0"/>
                    <a:pt x="459" y="0"/>
                  </a:cubicBezTo>
                  <a:close/>
                  <a:moveTo>
                    <a:pt x="269" y="1000"/>
                  </a:moveTo>
                  <a:cubicBezTo>
                    <a:pt x="268" y="1000"/>
                    <a:pt x="268" y="1000"/>
                    <a:pt x="268" y="1000"/>
                  </a:cubicBezTo>
                  <a:lnTo>
                    <a:pt x="269" y="1000"/>
                  </a:lnTo>
                  <a:cubicBezTo>
                    <a:pt x="269" y="1000"/>
                    <a:pt x="269" y="1000"/>
                    <a:pt x="269" y="10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7"/>
            <p:cNvSpPr/>
            <p:nvPr/>
          </p:nvSpPr>
          <p:spPr>
            <a:xfrm>
              <a:off x="4910301" y="2877437"/>
              <a:ext cx="24698" cy="40713"/>
            </a:xfrm>
            <a:custGeom>
              <a:avLst/>
              <a:gdLst/>
              <a:ahLst/>
              <a:cxnLst/>
              <a:rect l="l" t="t" r="r" b="b"/>
              <a:pathLst>
                <a:path w="916" h="1510" extrusionOk="0">
                  <a:moveTo>
                    <a:pt x="644" y="0"/>
                  </a:moveTo>
                  <a:cubicBezTo>
                    <a:pt x="545" y="0"/>
                    <a:pt x="452" y="63"/>
                    <a:pt x="419" y="163"/>
                  </a:cubicBezTo>
                  <a:lnTo>
                    <a:pt x="45" y="1190"/>
                  </a:lnTo>
                  <a:cubicBezTo>
                    <a:pt x="0" y="1314"/>
                    <a:pt x="65" y="1450"/>
                    <a:pt x="187" y="1495"/>
                  </a:cubicBezTo>
                  <a:cubicBezTo>
                    <a:pt x="213" y="1504"/>
                    <a:pt x="241" y="1510"/>
                    <a:pt x="268" y="1510"/>
                  </a:cubicBezTo>
                  <a:cubicBezTo>
                    <a:pt x="368" y="1510"/>
                    <a:pt x="458" y="1447"/>
                    <a:pt x="492" y="1354"/>
                  </a:cubicBezTo>
                  <a:lnTo>
                    <a:pt x="866" y="324"/>
                  </a:lnTo>
                  <a:cubicBezTo>
                    <a:pt x="915" y="200"/>
                    <a:pt x="851" y="60"/>
                    <a:pt x="725" y="15"/>
                  </a:cubicBezTo>
                  <a:cubicBezTo>
                    <a:pt x="698" y="5"/>
                    <a:pt x="671" y="0"/>
                    <a:pt x="6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7"/>
            <p:cNvSpPr/>
            <p:nvPr/>
          </p:nvSpPr>
          <p:spPr>
            <a:xfrm>
              <a:off x="5056465" y="2898225"/>
              <a:ext cx="26154" cy="44866"/>
            </a:xfrm>
            <a:custGeom>
              <a:avLst/>
              <a:gdLst/>
              <a:ahLst/>
              <a:cxnLst/>
              <a:rect l="l" t="t" r="r" b="b"/>
              <a:pathLst>
                <a:path w="970" h="1664" extrusionOk="0">
                  <a:moveTo>
                    <a:pt x="702" y="1"/>
                  </a:moveTo>
                  <a:cubicBezTo>
                    <a:pt x="604" y="1"/>
                    <a:pt x="513" y="61"/>
                    <a:pt x="478" y="157"/>
                  </a:cubicBezTo>
                  <a:lnTo>
                    <a:pt x="46" y="1345"/>
                  </a:lnTo>
                  <a:cubicBezTo>
                    <a:pt x="1" y="1467"/>
                    <a:pt x="65" y="1603"/>
                    <a:pt x="188" y="1650"/>
                  </a:cubicBezTo>
                  <a:cubicBezTo>
                    <a:pt x="215" y="1658"/>
                    <a:pt x="241" y="1663"/>
                    <a:pt x="269" y="1663"/>
                  </a:cubicBezTo>
                  <a:lnTo>
                    <a:pt x="269" y="1663"/>
                  </a:lnTo>
                  <a:cubicBezTo>
                    <a:pt x="369" y="1663"/>
                    <a:pt x="459" y="1601"/>
                    <a:pt x="493" y="1506"/>
                  </a:cubicBezTo>
                  <a:lnTo>
                    <a:pt x="925" y="320"/>
                  </a:lnTo>
                  <a:cubicBezTo>
                    <a:pt x="970" y="196"/>
                    <a:pt x="906" y="60"/>
                    <a:pt x="783" y="15"/>
                  </a:cubicBezTo>
                  <a:cubicBezTo>
                    <a:pt x="756" y="6"/>
                    <a:pt x="729" y="1"/>
                    <a:pt x="702" y="1"/>
                  </a:cubicBezTo>
                  <a:close/>
                  <a:moveTo>
                    <a:pt x="269" y="1663"/>
                  </a:moveTo>
                  <a:cubicBezTo>
                    <a:pt x="269" y="1663"/>
                    <a:pt x="269" y="1663"/>
                    <a:pt x="269" y="1663"/>
                  </a:cubicBezTo>
                  <a:lnTo>
                    <a:pt x="270" y="1663"/>
                  </a:lnTo>
                  <a:cubicBezTo>
                    <a:pt x="270" y="1663"/>
                    <a:pt x="270" y="1663"/>
                    <a:pt x="269" y="16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7"/>
            <p:cNvSpPr/>
            <p:nvPr/>
          </p:nvSpPr>
          <p:spPr>
            <a:xfrm>
              <a:off x="4978786" y="2971294"/>
              <a:ext cx="20465" cy="29227"/>
            </a:xfrm>
            <a:custGeom>
              <a:avLst/>
              <a:gdLst/>
              <a:ahLst/>
              <a:cxnLst/>
              <a:rect l="l" t="t" r="r" b="b"/>
              <a:pathLst>
                <a:path w="759" h="1084" extrusionOk="0">
                  <a:moveTo>
                    <a:pt x="491" y="0"/>
                  </a:moveTo>
                  <a:cubicBezTo>
                    <a:pt x="393" y="0"/>
                    <a:pt x="302" y="61"/>
                    <a:pt x="267" y="157"/>
                  </a:cubicBezTo>
                  <a:lnTo>
                    <a:pt x="45" y="765"/>
                  </a:lnTo>
                  <a:cubicBezTo>
                    <a:pt x="1" y="888"/>
                    <a:pt x="63" y="1024"/>
                    <a:pt x="188" y="1069"/>
                  </a:cubicBezTo>
                  <a:cubicBezTo>
                    <a:pt x="213" y="1079"/>
                    <a:pt x="241" y="1084"/>
                    <a:pt x="268" y="1084"/>
                  </a:cubicBezTo>
                  <a:cubicBezTo>
                    <a:pt x="368" y="1084"/>
                    <a:pt x="458" y="1021"/>
                    <a:pt x="493" y="927"/>
                  </a:cubicBezTo>
                  <a:lnTo>
                    <a:pt x="714" y="320"/>
                  </a:lnTo>
                  <a:cubicBezTo>
                    <a:pt x="759" y="196"/>
                    <a:pt x="694" y="59"/>
                    <a:pt x="572" y="15"/>
                  </a:cubicBezTo>
                  <a:cubicBezTo>
                    <a:pt x="545" y="5"/>
                    <a:pt x="518" y="0"/>
                    <a:pt x="4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7"/>
            <p:cNvSpPr/>
            <p:nvPr/>
          </p:nvSpPr>
          <p:spPr>
            <a:xfrm>
              <a:off x="4994990" y="2920038"/>
              <a:ext cx="22891" cy="35968"/>
            </a:xfrm>
            <a:custGeom>
              <a:avLst/>
              <a:gdLst/>
              <a:ahLst/>
              <a:cxnLst/>
              <a:rect l="l" t="t" r="r" b="b"/>
              <a:pathLst>
                <a:path w="849" h="1334" extrusionOk="0">
                  <a:moveTo>
                    <a:pt x="580" y="1"/>
                  </a:moveTo>
                  <a:cubicBezTo>
                    <a:pt x="484" y="1"/>
                    <a:pt x="393" y="60"/>
                    <a:pt x="357" y="157"/>
                  </a:cubicBezTo>
                  <a:lnTo>
                    <a:pt x="46" y="1016"/>
                  </a:lnTo>
                  <a:cubicBezTo>
                    <a:pt x="1" y="1138"/>
                    <a:pt x="64" y="1276"/>
                    <a:pt x="188" y="1321"/>
                  </a:cubicBezTo>
                  <a:cubicBezTo>
                    <a:pt x="213" y="1329"/>
                    <a:pt x="239" y="1334"/>
                    <a:pt x="268" y="1334"/>
                  </a:cubicBezTo>
                  <a:lnTo>
                    <a:pt x="268" y="1334"/>
                  </a:lnTo>
                  <a:cubicBezTo>
                    <a:pt x="367" y="1334"/>
                    <a:pt x="457" y="1272"/>
                    <a:pt x="491" y="1178"/>
                  </a:cubicBezTo>
                  <a:lnTo>
                    <a:pt x="804" y="319"/>
                  </a:lnTo>
                  <a:cubicBezTo>
                    <a:pt x="849" y="196"/>
                    <a:pt x="786" y="60"/>
                    <a:pt x="662" y="15"/>
                  </a:cubicBezTo>
                  <a:cubicBezTo>
                    <a:pt x="635" y="5"/>
                    <a:pt x="607" y="1"/>
                    <a:pt x="580" y="1"/>
                  </a:cubicBezTo>
                  <a:close/>
                  <a:moveTo>
                    <a:pt x="268" y="1334"/>
                  </a:moveTo>
                  <a:lnTo>
                    <a:pt x="268" y="1334"/>
                  </a:lnTo>
                  <a:cubicBezTo>
                    <a:pt x="267" y="1334"/>
                    <a:pt x="267" y="1334"/>
                    <a:pt x="267" y="1334"/>
                  </a:cubicBezTo>
                  <a:lnTo>
                    <a:pt x="268" y="1334"/>
                  </a:lnTo>
                  <a:cubicBezTo>
                    <a:pt x="268" y="1334"/>
                    <a:pt x="268" y="1334"/>
                    <a:pt x="268" y="13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7"/>
            <p:cNvSpPr/>
            <p:nvPr/>
          </p:nvSpPr>
          <p:spPr>
            <a:xfrm>
              <a:off x="5013298" y="2874363"/>
              <a:ext cx="21246" cy="30414"/>
            </a:xfrm>
            <a:custGeom>
              <a:avLst/>
              <a:gdLst/>
              <a:ahLst/>
              <a:cxnLst/>
              <a:rect l="l" t="t" r="r" b="b"/>
              <a:pathLst>
                <a:path w="788" h="1128" extrusionOk="0">
                  <a:moveTo>
                    <a:pt x="518" y="1"/>
                  </a:moveTo>
                  <a:cubicBezTo>
                    <a:pt x="420" y="1"/>
                    <a:pt x="327" y="62"/>
                    <a:pt x="292" y="160"/>
                  </a:cubicBezTo>
                  <a:lnTo>
                    <a:pt x="57" y="808"/>
                  </a:lnTo>
                  <a:cubicBezTo>
                    <a:pt x="1" y="963"/>
                    <a:pt x="115" y="1127"/>
                    <a:pt x="281" y="1128"/>
                  </a:cubicBezTo>
                  <a:lnTo>
                    <a:pt x="281" y="1128"/>
                  </a:lnTo>
                  <a:cubicBezTo>
                    <a:pt x="381" y="1127"/>
                    <a:pt x="470" y="1065"/>
                    <a:pt x="504" y="971"/>
                  </a:cubicBezTo>
                  <a:lnTo>
                    <a:pt x="739" y="323"/>
                  </a:lnTo>
                  <a:cubicBezTo>
                    <a:pt x="787" y="199"/>
                    <a:pt x="723" y="61"/>
                    <a:pt x="599" y="15"/>
                  </a:cubicBezTo>
                  <a:cubicBezTo>
                    <a:pt x="572" y="5"/>
                    <a:pt x="544" y="1"/>
                    <a:pt x="518" y="1"/>
                  </a:cubicBezTo>
                  <a:close/>
                  <a:moveTo>
                    <a:pt x="281" y="1128"/>
                  </a:moveTo>
                  <a:cubicBezTo>
                    <a:pt x="281" y="1128"/>
                    <a:pt x="280" y="1128"/>
                    <a:pt x="280" y="1128"/>
                  </a:cubicBezTo>
                  <a:lnTo>
                    <a:pt x="282" y="1128"/>
                  </a:lnTo>
                  <a:cubicBezTo>
                    <a:pt x="281" y="1128"/>
                    <a:pt x="281" y="1128"/>
                    <a:pt x="281" y="112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7"/>
            <p:cNvSpPr/>
            <p:nvPr/>
          </p:nvSpPr>
          <p:spPr>
            <a:xfrm>
              <a:off x="4944004" y="2916263"/>
              <a:ext cx="21381" cy="31681"/>
            </a:xfrm>
            <a:custGeom>
              <a:avLst/>
              <a:gdLst/>
              <a:ahLst/>
              <a:cxnLst/>
              <a:rect l="l" t="t" r="r" b="b"/>
              <a:pathLst>
                <a:path w="793" h="1175" extrusionOk="0">
                  <a:moveTo>
                    <a:pt x="524" y="0"/>
                  </a:moveTo>
                  <a:cubicBezTo>
                    <a:pt x="427" y="0"/>
                    <a:pt x="336" y="60"/>
                    <a:pt x="301" y="157"/>
                  </a:cubicBezTo>
                  <a:lnTo>
                    <a:pt x="47" y="856"/>
                  </a:lnTo>
                  <a:cubicBezTo>
                    <a:pt x="0" y="979"/>
                    <a:pt x="65" y="1117"/>
                    <a:pt x="189" y="1161"/>
                  </a:cubicBezTo>
                  <a:cubicBezTo>
                    <a:pt x="214" y="1170"/>
                    <a:pt x="240" y="1175"/>
                    <a:pt x="269" y="1175"/>
                  </a:cubicBezTo>
                  <a:lnTo>
                    <a:pt x="269" y="1175"/>
                  </a:lnTo>
                  <a:cubicBezTo>
                    <a:pt x="369" y="1175"/>
                    <a:pt x="458" y="1113"/>
                    <a:pt x="492" y="1019"/>
                  </a:cubicBezTo>
                  <a:lnTo>
                    <a:pt x="748" y="320"/>
                  </a:lnTo>
                  <a:cubicBezTo>
                    <a:pt x="793" y="196"/>
                    <a:pt x="728" y="60"/>
                    <a:pt x="606" y="15"/>
                  </a:cubicBezTo>
                  <a:cubicBezTo>
                    <a:pt x="579" y="5"/>
                    <a:pt x="551" y="0"/>
                    <a:pt x="524" y="0"/>
                  </a:cubicBezTo>
                  <a:close/>
                  <a:moveTo>
                    <a:pt x="269" y="1175"/>
                  </a:moveTo>
                  <a:lnTo>
                    <a:pt x="269" y="1175"/>
                  </a:lnTo>
                  <a:cubicBezTo>
                    <a:pt x="268" y="1175"/>
                    <a:pt x="268" y="1175"/>
                    <a:pt x="268" y="1175"/>
                  </a:cubicBezTo>
                  <a:lnTo>
                    <a:pt x="269" y="1175"/>
                  </a:lnTo>
                  <a:cubicBezTo>
                    <a:pt x="269" y="1175"/>
                    <a:pt x="269" y="1175"/>
                    <a:pt x="269" y="11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7"/>
            <p:cNvSpPr/>
            <p:nvPr/>
          </p:nvSpPr>
          <p:spPr>
            <a:xfrm>
              <a:off x="4963633" y="2874040"/>
              <a:ext cx="17067" cy="20006"/>
            </a:xfrm>
            <a:custGeom>
              <a:avLst/>
              <a:gdLst/>
              <a:ahLst/>
              <a:cxnLst/>
              <a:rect l="l" t="t" r="r" b="b"/>
              <a:pathLst>
                <a:path w="633" h="742" extrusionOk="0">
                  <a:moveTo>
                    <a:pt x="365" y="0"/>
                  </a:moveTo>
                  <a:cubicBezTo>
                    <a:pt x="269" y="0"/>
                    <a:pt x="180" y="58"/>
                    <a:pt x="144" y="153"/>
                  </a:cubicBezTo>
                  <a:lnTo>
                    <a:pt x="45" y="422"/>
                  </a:lnTo>
                  <a:cubicBezTo>
                    <a:pt x="0" y="546"/>
                    <a:pt x="65" y="682"/>
                    <a:pt x="187" y="727"/>
                  </a:cubicBezTo>
                  <a:cubicBezTo>
                    <a:pt x="214" y="737"/>
                    <a:pt x="241" y="742"/>
                    <a:pt x="269" y="742"/>
                  </a:cubicBezTo>
                  <a:lnTo>
                    <a:pt x="269" y="742"/>
                  </a:lnTo>
                  <a:cubicBezTo>
                    <a:pt x="369" y="742"/>
                    <a:pt x="458" y="679"/>
                    <a:pt x="492" y="585"/>
                  </a:cubicBezTo>
                  <a:lnTo>
                    <a:pt x="591" y="316"/>
                  </a:lnTo>
                  <a:cubicBezTo>
                    <a:pt x="633" y="193"/>
                    <a:pt x="569" y="59"/>
                    <a:pt x="448" y="15"/>
                  </a:cubicBezTo>
                  <a:cubicBezTo>
                    <a:pt x="420" y="5"/>
                    <a:pt x="392" y="0"/>
                    <a:pt x="365" y="0"/>
                  </a:cubicBezTo>
                  <a:close/>
                  <a:moveTo>
                    <a:pt x="269" y="742"/>
                  </a:moveTo>
                  <a:lnTo>
                    <a:pt x="269" y="742"/>
                  </a:lnTo>
                  <a:cubicBezTo>
                    <a:pt x="269" y="742"/>
                    <a:pt x="268" y="742"/>
                    <a:pt x="268" y="742"/>
                  </a:cubicBezTo>
                  <a:lnTo>
                    <a:pt x="270" y="742"/>
                  </a:lnTo>
                  <a:cubicBezTo>
                    <a:pt x="269" y="742"/>
                    <a:pt x="269" y="742"/>
                    <a:pt x="269" y="74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7"/>
            <p:cNvSpPr/>
            <p:nvPr/>
          </p:nvSpPr>
          <p:spPr>
            <a:xfrm>
              <a:off x="4860070" y="2863848"/>
              <a:ext cx="20869" cy="30198"/>
            </a:xfrm>
            <a:custGeom>
              <a:avLst/>
              <a:gdLst/>
              <a:ahLst/>
              <a:cxnLst/>
              <a:rect l="l" t="t" r="r" b="b"/>
              <a:pathLst>
                <a:path w="774" h="1120" extrusionOk="0">
                  <a:moveTo>
                    <a:pt x="505" y="1"/>
                  </a:moveTo>
                  <a:cubicBezTo>
                    <a:pt x="405" y="1"/>
                    <a:pt x="311" y="64"/>
                    <a:pt x="278" y="164"/>
                  </a:cubicBezTo>
                  <a:lnTo>
                    <a:pt x="47" y="800"/>
                  </a:lnTo>
                  <a:cubicBezTo>
                    <a:pt x="0" y="924"/>
                    <a:pt x="64" y="1060"/>
                    <a:pt x="189" y="1105"/>
                  </a:cubicBezTo>
                  <a:cubicBezTo>
                    <a:pt x="214" y="1114"/>
                    <a:pt x="241" y="1120"/>
                    <a:pt x="269" y="1120"/>
                  </a:cubicBezTo>
                  <a:cubicBezTo>
                    <a:pt x="369" y="1120"/>
                    <a:pt x="458" y="1057"/>
                    <a:pt x="494" y="963"/>
                  </a:cubicBezTo>
                  <a:lnTo>
                    <a:pt x="724" y="326"/>
                  </a:lnTo>
                  <a:cubicBezTo>
                    <a:pt x="773" y="202"/>
                    <a:pt x="710" y="61"/>
                    <a:pt x="585" y="15"/>
                  </a:cubicBezTo>
                  <a:cubicBezTo>
                    <a:pt x="558" y="5"/>
                    <a:pt x="531" y="1"/>
                    <a:pt x="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45990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5" name="Google Shape;2675;p7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the Model</a:t>
            </a:r>
            <a:endParaRPr dirty="0"/>
          </a:p>
        </p:txBody>
      </p:sp>
      <p:sp>
        <p:nvSpPr>
          <p:cNvPr id="2676" name="Google Shape;2676;p78"/>
          <p:cNvSpPr/>
          <p:nvPr/>
        </p:nvSpPr>
        <p:spPr>
          <a:xfrm>
            <a:off x="3560525" y="2585524"/>
            <a:ext cx="2022950" cy="2022987"/>
          </a:xfrm>
          <a:custGeom>
            <a:avLst/>
            <a:gdLst/>
            <a:ahLst/>
            <a:cxnLst/>
            <a:rect l="l" t="t" r="r" b="b"/>
            <a:pathLst>
              <a:path w="107747" h="107749" extrusionOk="0">
                <a:moveTo>
                  <a:pt x="53874" y="11565"/>
                </a:moveTo>
                <a:cubicBezTo>
                  <a:pt x="77238" y="11565"/>
                  <a:pt x="96182" y="30509"/>
                  <a:pt x="96182" y="53873"/>
                </a:cubicBezTo>
                <a:cubicBezTo>
                  <a:pt x="96182" y="77240"/>
                  <a:pt x="77240" y="96182"/>
                  <a:pt x="53874" y="96182"/>
                </a:cubicBezTo>
                <a:cubicBezTo>
                  <a:pt x="30507" y="96182"/>
                  <a:pt x="11565" y="77240"/>
                  <a:pt x="11565" y="53873"/>
                </a:cubicBezTo>
                <a:cubicBezTo>
                  <a:pt x="11565" y="30509"/>
                  <a:pt x="30507" y="11565"/>
                  <a:pt x="53874" y="11565"/>
                </a:cubicBezTo>
                <a:close/>
                <a:moveTo>
                  <a:pt x="53874" y="1"/>
                </a:moveTo>
                <a:cubicBezTo>
                  <a:pt x="24120" y="1"/>
                  <a:pt x="1" y="24120"/>
                  <a:pt x="1" y="53873"/>
                </a:cubicBezTo>
                <a:cubicBezTo>
                  <a:pt x="1" y="83626"/>
                  <a:pt x="24120" y="107748"/>
                  <a:pt x="53874" y="107748"/>
                </a:cubicBezTo>
                <a:cubicBezTo>
                  <a:pt x="83625" y="107748"/>
                  <a:pt x="107746" y="83626"/>
                  <a:pt x="107746" y="53873"/>
                </a:cubicBezTo>
                <a:cubicBezTo>
                  <a:pt x="107746" y="24120"/>
                  <a:pt x="83627" y="1"/>
                  <a:pt x="5387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78"/>
          <p:cNvSpPr/>
          <p:nvPr/>
        </p:nvSpPr>
        <p:spPr>
          <a:xfrm>
            <a:off x="3996226" y="2080499"/>
            <a:ext cx="1151560" cy="973479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78"/>
          <p:cNvSpPr/>
          <p:nvPr/>
        </p:nvSpPr>
        <p:spPr>
          <a:xfrm>
            <a:off x="3258338" y="3421590"/>
            <a:ext cx="1151560" cy="973479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78"/>
          <p:cNvSpPr/>
          <p:nvPr/>
        </p:nvSpPr>
        <p:spPr>
          <a:xfrm flipH="1">
            <a:off x="4734097" y="3421590"/>
            <a:ext cx="1151560" cy="973479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0" name="Google Shape;2680;p78"/>
          <p:cNvGrpSpPr/>
          <p:nvPr/>
        </p:nvGrpSpPr>
        <p:grpSpPr>
          <a:xfrm>
            <a:off x="4249750" y="2339760"/>
            <a:ext cx="492677" cy="454967"/>
            <a:chOff x="715102" y="1576362"/>
            <a:chExt cx="417240" cy="385304"/>
          </a:xfrm>
        </p:grpSpPr>
        <p:sp>
          <p:nvSpPr>
            <p:cNvPr id="2681" name="Google Shape;2681;p78"/>
            <p:cNvSpPr/>
            <p:nvPr/>
          </p:nvSpPr>
          <p:spPr>
            <a:xfrm>
              <a:off x="1080871" y="1642312"/>
              <a:ext cx="41954" cy="123893"/>
            </a:xfrm>
            <a:custGeom>
              <a:avLst/>
              <a:gdLst/>
              <a:ahLst/>
              <a:cxnLst/>
              <a:rect l="l" t="t" r="r" b="b"/>
              <a:pathLst>
                <a:path w="1556" h="4595" extrusionOk="0">
                  <a:moveTo>
                    <a:pt x="240" y="1"/>
                  </a:moveTo>
                  <a:cubicBezTo>
                    <a:pt x="186" y="1"/>
                    <a:pt x="132" y="20"/>
                    <a:pt x="90" y="61"/>
                  </a:cubicBezTo>
                  <a:cubicBezTo>
                    <a:pt x="3" y="144"/>
                    <a:pt x="0" y="283"/>
                    <a:pt x="86" y="369"/>
                  </a:cubicBezTo>
                  <a:lnTo>
                    <a:pt x="781" y="1098"/>
                  </a:lnTo>
                  <a:lnTo>
                    <a:pt x="673" y="1412"/>
                  </a:lnTo>
                  <a:cubicBezTo>
                    <a:pt x="627" y="1544"/>
                    <a:pt x="621" y="1686"/>
                    <a:pt x="657" y="1819"/>
                  </a:cubicBezTo>
                  <a:lnTo>
                    <a:pt x="977" y="3020"/>
                  </a:lnTo>
                  <a:cubicBezTo>
                    <a:pt x="996" y="3094"/>
                    <a:pt x="983" y="3174"/>
                    <a:pt x="939" y="3238"/>
                  </a:cubicBezTo>
                  <a:lnTo>
                    <a:pt x="238" y="4256"/>
                  </a:lnTo>
                  <a:cubicBezTo>
                    <a:pt x="171" y="4353"/>
                    <a:pt x="195" y="4490"/>
                    <a:pt x="293" y="4557"/>
                  </a:cubicBezTo>
                  <a:cubicBezTo>
                    <a:pt x="331" y="4582"/>
                    <a:pt x="374" y="4595"/>
                    <a:pt x="416" y="4595"/>
                  </a:cubicBezTo>
                  <a:cubicBezTo>
                    <a:pt x="485" y="4595"/>
                    <a:pt x="553" y="4562"/>
                    <a:pt x="595" y="4501"/>
                  </a:cubicBezTo>
                  <a:lnTo>
                    <a:pt x="1295" y="3483"/>
                  </a:lnTo>
                  <a:cubicBezTo>
                    <a:pt x="1412" y="3316"/>
                    <a:pt x="1448" y="3106"/>
                    <a:pt x="1395" y="2909"/>
                  </a:cubicBezTo>
                  <a:lnTo>
                    <a:pt x="1077" y="1708"/>
                  </a:lnTo>
                  <a:cubicBezTo>
                    <a:pt x="1063" y="1658"/>
                    <a:pt x="1065" y="1604"/>
                    <a:pt x="1083" y="1554"/>
                  </a:cubicBezTo>
                  <a:lnTo>
                    <a:pt x="1518" y="291"/>
                  </a:lnTo>
                  <a:cubicBezTo>
                    <a:pt x="1555" y="179"/>
                    <a:pt x="1496" y="56"/>
                    <a:pt x="1383" y="19"/>
                  </a:cubicBezTo>
                  <a:cubicBezTo>
                    <a:pt x="1360" y="11"/>
                    <a:pt x="1336" y="7"/>
                    <a:pt x="1312" y="7"/>
                  </a:cubicBezTo>
                  <a:cubicBezTo>
                    <a:pt x="1223" y="7"/>
                    <a:pt x="1140" y="61"/>
                    <a:pt x="1108" y="149"/>
                  </a:cubicBezTo>
                  <a:lnTo>
                    <a:pt x="941" y="638"/>
                  </a:lnTo>
                  <a:lnTo>
                    <a:pt x="398" y="70"/>
                  </a:lnTo>
                  <a:cubicBezTo>
                    <a:pt x="355" y="24"/>
                    <a:pt x="298" y="1"/>
                    <a:pt x="2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8"/>
            <p:cNvSpPr/>
            <p:nvPr/>
          </p:nvSpPr>
          <p:spPr>
            <a:xfrm>
              <a:off x="976284" y="1625353"/>
              <a:ext cx="133114" cy="227590"/>
            </a:xfrm>
            <a:custGeom>
              <a:avLst/>
              <a:gdLst/>
              <a:ahLst/>
              <a:cxnLst/>
              <a:rect l="l" t="t" r="r" b="b"/>
              <a:pathLst>
                <a:path w="4937" h="8441" extrusionOk="0">
                  <a:moveTo>
                    <a:pt x="3000" y="0"/>
                  </a:moveTo>
                  <a:cubicBezTo>
                    <a:pt x="2911" y="0"/>
                    <a:pt x="2828" y="56"/>
                    <a:pt x="2797" y="144"/>
                  </a:cubicBezTo>
                  <a:lnTo>
                    <a:pt x="2266" y="1810"/>
                  </a:lnTo>
                  <a:cubicBezTo>
                    <a:pt x="2200" y="2013"/>
                    <a:pt x="2243" y="2237"/>
                    <a:pt x="2380" y="2402"/>
                  </a:cubicBezTo>
                  <a:lnTo>
                    <a:pt x="2927" y="3067"/>
                  </a:lnTo>
                  <a:lnTo>
                    <a:pt x="2997" y="5132"/>
                  </a:lnTo>
                  <a:lnTo>
                    <a:pt x="1828" y="4525"/>
                  </a:lnTo>
                  <a:cubicBezTo>
                    <a:pt x="1608" y="4411"/>
                    <a:pt x="1608" y="4202"/>
                    <a:pt x="1520" y="4005"/>
                  </a:cubicBezTo>
                  <a:lnTo>
                    <a:pt x="1328" y="3477"/>
                  </a:lnTo>
                  <a:cubicBezTo>
                    <a:pt x="1269" y="3311"/>
                    <a:pt x="1159" y="3167"/>
                    <a:pt x="1016" y="3066"/>
                  </a:cubicBezTo>
                  <a:lnTo>
                    <a:pt x="651" y="2808"/>
                  </a:lnTo>
                  <a:cubicBezTo>
                    <a:pt x="613" y="2781"/>
                    <a:pt x="569" y="2768"/>
                    <a:pt x="525" y="2768"/>
                  </a:cubicBezTo>
                  <a:cubicBezTo>
                    <a:pt x="457" y="2768"/>
                    <a:pt x="391" y="2800"/>
                    <a:pt x="349" y="2859"/>
                  </a:cubicBezTo>
                  <a:cubicBezTo>
                    <a:pt x="279" y="2958"/>
                    <a:pt x="303" y="3092"/>
                    <a:pt x="400" y="3161"/>
                  </a:cubicBezTo>
                  <a:lnTo>
                    <a:pt x="765" y="3420"/>
                  </a:lnTo>
                  <a:cubicBezTo>
                    <a:pt x="836" y="3469"/>
                    <a:pt x="890" y="3541"/>
                    <a:pt x="920" y="3623"/>
                  </a:cubicBezTo>
                  <a:lnTo>
                    <a:pt x="998" y="3837"/>
                  </a:lnTo>
                  <a:lnTo>
                    <a:pt x="241" y="3789"/>
                  </a:lnTo>
                  <a:cubicBezTo>
                    <a:pt x="235" y="3789"/>
                    <a:pt x="229" y="3788"/>
                    <a:pt x="223" y="3788"/>
                  </a:cubicBezTo>
                  <a:cubicBezTo>
                    <a:pt x="111" y="3788"/>
                    <a:pt x="15" y="3876"/>
                    <a:pt x="8" y="3991"/>
                  </a:cubicBezTo>
                  <a:cubicBezTo>
                    <a:pt x="1" y="4112"/>
                    <a:pt x="93" y="4215"/>
                    <a:pt x="214" y="4221"/>
                  </a:cubicBezTo>
                  <a:lnTo>
                    <a:pt x="1158" y="4281"/>
                  </a:lnTo>
                  <a:lnTo>
                    <a:pt x="1215" y="4437"/>
                  </a:lnTo>
                  <a:cubicBezTo>
                    <a:pt x="1288" y="4640"/>
                    <a:pt x="1435" y="4809"/>
                    <a:pt x="1626" y="4908"/>
                  </a:cubicBezTo>
                  <a:lnTo>
                    <a:pt x="3014" y="5628"/>
                  </a:lnTo>
                  <a:lnTo>
                    <a:pt x="3025" y="6019"/>
                  </a:lnTo>
                  <a:cubicBezTo>
                    <a:pt x="3030" y="6122"/>
                    <a:pt x="3008" y="6223"/>
                    <a:pt x="2963" y="6316"/>
                  </a:cubicBezTo>
                  <a:lnTo>
                    <a:pt x="2069" y="8128"/>
                  </a:lnTo>
                  <a:cubicBezTo>
                    <a:pt x="1997" y="8272"/>
                    <a:pt x="2101" y="8441"/>
                    <a:pt x="2263" y="8441"/>
                  </a:cubicBezTo>
                  <a:lnTo>
                    <a:pt x="4705" y="8441"/>
                  </a:lnTo>
                  <a:cubicBezTo>
                    <a:pt x="4835" y="8441"/>
                    <a:pt x="4936" y="8326"/>
                    <a:pt x="4920" y="8197"/>
                  </a:cubicBezTo>
                  <a:lnTo>
                    <a:pt x="4920" y="8197"/>
                  </a:lnTo>
                  <a:lnTo>
                    <a:pt x="4920" y="8199"/>
                  </a:lnTo>
                  <a:lnTo>
                    <a:pt x="4427" y="4334"/>
                  </a:lnTo>
                  <a:cubicBezTo>
                    <a:pt x="4415" y="4236"/>
                    <a:pt x="4376" y="4147"/>
                    <a:pt x="4314" y="4072"/>
                  </a:cubicBezTo>
                  <a:lnTo>
                    <a:pt x="3984" y="3668"/>
                  </a:lnTo>
                  <a:lnTo>
                    <a:pt x="3982" y="3667"/>
                  </a:lnTo>
                  <a:lnTo>
                    <a:pt x="3129" y="2629"/>
                  </a:lnTo>
                  <a:lnTo>
                    <a:pt x="3368" y="2488"/>
                  </a:lnTo>
                  <a:cubicBezTo>
                    <a:pt x="3511" y="2403"/>
                    <a:pt x="3618" y="2266"/>
                    <a:pt x="3661" y="2104"/>
                  </a:cubicBezTo>
                  <a:lnTo>
                    <a:pt x="3791" y="1612"/>
                  </a:lnTo>
                  <a:cubicBezTo>
                    <a:pt x="3827" y="1494"/>
                    <a:pt x="3758" y="1371"/>
                    <a:pt x="3640" y="1340"/>
                  </a:cubicBezTo>
                  <a:cubicBezTo>
                    <a:pt x="3621" y="1335"/>
                    <a:pt x="3602" y="1333"/>
                    <a:pt x="3584" y="1333"/>
                  </a:cubicBezTo>
                  <a:cubicBezTo>
                    <a:pt x="3486" y="1333"/>
                    <a:pt x="3396" y="1399"/>
                    <a:pt x="3372" y="1500"/>
                  </a:cubicBezTo>
                  <a:lnTo>
                    <a:pt x="3242" y="1992"/>
                  </a:lnTo>
                  <a:cubicBezTo>
                    <a:pt x="3227" y="2043"/>
                    <a:pt x="3194" y="2088"/>
                    <a:pt x="3148" y="2115"/>
                  </a:cubicBezTo>
                  <a:lnTo>
                    <a:pt x="2849" y="2290"/>
                  </a:lnTo>
                  <a:cubicBezTo>
                    <a:pt x="2770" y="2171"/>
                    <a:pt x="2629" y="2094"/>
                    <a:pt x="2679" y="1940"/>
                  </a:cubicBezTo>
                  <a:lnTo>
                    <a:pt x="3209" y="274"/>
                  </a:lnTo>
                  <a:cubicBezTo>
                    <a:pt x="3241" y="162"/>
                    <a:pt x="3177" y="45"/>
                    <a:pt x="3066" y="11"/>
                  </a:cubicBezTo>
                  <a:cubicBezTo>
                    <a:pt x="3044" y="4"/>
                    <a:pt x="3022" y="0"/>
                    <a:pt x="30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78"/>
            <p:cNvSpPr/>
            <p:nvPr/>
          </p:nvSpPr>
          <p:spPr>
            <a:xfrm>
              <a:off x="717390" y="1843102"/>
              <a:ext cx="414953" cy="118554"/>
            </a:xfrm>
            <a:custGeom>
              <a:avLst/>
              <a:gdLst/>
              <a:ahLst/>
              <a:cxnLst/>
              <a:rect l="l" t="t" r="r" b="b"/>
              <a:pathLst>
                <a:path w="15390" h="4397" extrusionOk="0">
                  <a:moveTo>
                    <a:pt x="157" y="0"/>
                  </a:moveTo>
                  <a:cubicBezTo>
                    <a:pt x="69" y="2"/>
                    <a:pt x="0" y="73"/>
                    <a:pt x="2" y="160"/>
                  </a:cubicBezTo>
                  <a:lnTo>
                    <a:pt x="2" y="4241"/>
                  </a:lnTo>
                  <a:cubicBezTo>
                    <a:pt x="2" y="4327"/>
                    <a:pt x="71" y="4396"/>
                    <a:pt x="156" y="4396"/>
                  </a:cubicBezTo>
                  <a:lnTo>
                    <a:pt x="15234" y="4396"/>
                  </a:lnTo>
                  <a:cubicBezTo>
                    <a:pt x="15319" y="4396"/>
                    <a:pt x="15389" y="4326"/>
                    <a:pt x="15389" y="4241"/>
                  </a:cubicBezTo>
                  <a:lnTo>
                    <a:pt x="15389" y="154"/>
                  </a:lnTo>
                  <a:cubicBezTo>
                    <a:pt x="15389" y="69"/>
                    <a:pt x="15319" y="0"/>
                    <a:pt x="15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78"/>
            <p:cNvSpPr/>
            <p:nvPr/>
          </p:nvSpPr>
          <p:spPr>
            <a:xfrm>
              <a:off x="717417" y="1941865"/>
              <a:ext cx="414926" cy="19790"/>
            </a:xfrm>
            <a:custGeom>
              <a:avLst/>
              <a:gdLst/>
              <a:ahLst/>
              <a:cxnLst/>
              <a:rect l="l" t="t" r="r" b="b"/>
              <a:pathLst>
                <a:path w="15389" h="734" extrusionOk="0">
                  <a:moveTo>
                    <a:pt x="1" y="0"/>
                  </a:moveTo>
                  <a:lnTo>
                    <a:pt x="1" y="578"/>
                  </a:lnTo>
                  <a:cubicBezTo>
                    <a:pt x="1" y="664"/>
                    <a:pt x="70" y="733"/>
                    <a:pt x="155" y="733"/>
                  </a:cubicBezTo>
                  <a:lnTo>
                    <a:pt x="15233" y="733"/>
                  </a:lnTo>
                  <a:cubicBezTo>
                    <a:pt x="15318" y="733"/>
                    <a:pt x="15388" y="663"/>
                    <a:pt x="15388" y="578"/>
                  </a:cubicBezTo>
                  <a:lnTo>
                    <a:pt x="153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8"/>
            <p:cNvSpPr/>
            <p:nvPr/>
          </p:nvSpPr>
          <p:spPr>
            <a:xfrm>
              <a:off x="758454" y="1576362"/>
              <a:ext cx="173477" cy="173477"/>
            </a:xfrm>
            <a:custGeom>
              <a:avLst/>
              <a:gdLst/>
              <a:ahLst/>
              <a:cxnLst/>
              <a:rect l="l" t="t" r="r" b="b"/>
              <a:pathLst>
                <a:path w="6434" h="6434" extrusionOk="0">
                  <a:moveTo>
                    <a:pt x="3217" y="1"/>
                  </a:moveTo>
                  <a:cubicBezTo>
                    <a:pt x="2323" y="2"/>
                    <a:pt x="1469" y="374"/>
                    <a:pt x="861" y="1029"/>
                  </a:cubicBezTo>
                  <a:cubicBezTo>
                    <a:pt x="778" y="1124"/>
                    <a:pt x="784" y="1267"/>
                    <a:pt x="877" y="1352"/>
                  </a:cubicBezTo>
                  <a:cubicBezTo>
                    <a:pt x="922" y="1394"/>
                    <a:pt x="979" y="1415"/>
                    <a:pt x="1035" y="1415"/>
                  </a:cubicBezTo>
                  <a:cubicBezTo>
                    <a:pt x="1096" y="1415"/>
                    <a:pt x="1156" y="1391"/>
                    <a:pt x="1202" y="1345"/>
                  </a:cubicBezTo>
                  <a:cubicBezTo>
                    <a:pt x="1722" y="786"/>
                    <a:pt x="2452" y="466"/>
                    <a:pt x="3217" y="464"/>
                  </a:cubicBezTo>
                  <a:cubicBezTo>
                    <a:pt x="4735" y="464"/>
                    <a:pt x="5968" y="1699"/>
                    <a:pt x="5968" y="3217"/>
                  </a:cubicBezTo>
                  <a:cubicBezTo>
                    <a:pt x="5968" y="4735"/>
                    <a:pt x="4735" y="5968"/>
                    <a:pt x="3216" y="5968"/>
                  </a:cubicBezTo>
                  <a:cubicBezTo>
                    <a:pt x="1698" y="5968"/>
                    <a:pt x="464" y="4733"/>
                    <a:pt x="464" y="3217"/>
                  </a:cubicBezTo>
                  <a:cubicBezTo>
                    <a:pt x="464" y="2867"/>
                    <a:pt x="530" y="2520"/>
                    <a:pt x="662" y="2196"/>
                  </a:cubicBezTo>
                  <a:cubicBezTo>
                    <a:pt x="699" y="2079"/>
                    <a:pt x="641" y="1952"/>
                    <a:pt x="527" y="1907"/>
                  </a:cubicBezTo>
                  <a:cubicBezTo>
                    <a:pt x="499" y="1895"/>
                    <a:pt x="469" y="1890"/>
                    <a:pt x="440" y="1890"/>
                  </a:cubicBezTo>
                  <a:cubicBezTo>
                    <a:pt x="353" y="1890"/>
                    <a:pt x="270" y="1939"/>
                    <a:pt x="231" y="2022"/>
                  </a:cubicBezTo>
                  <a:cubicBezTo>
                    <a:pt x="79" y="2402"/>
                    <a:pt x="1" y="2807"/>
                    <a:pt x="1" y="3217"/>
                  </a:cubicBezTo>
                  <a:cubicBezTo>
                    <a:pt x="1" y="4990"/>
                    <a:pt x="1444" y="6433"/>
                    <a:pt x="3217" y="6433"/>
                  </a:cubicBezTo>
                  <a:lnTo>
                    <a:pt x="3217" y="6432"/>
                  </a:lnTo>
                  <a:cubicBezTo>
                    <a:pt x="4990" y="6432"/>
                    <a:pt x="6433" y="4989"/>
                    <a:pt x="6433" y="3215"/>
                  </a:cubicBezTo>
                  <a:cubicBezTo>
                    <a:pt x="6433" y="1442"/>
                    <a:pt x="4990" y="1"/>
                    <a:pt x="3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8"/>
            <p:cNvSpPr/>
            <p:nvPr/>
          </p:nvSpPr>
          <p:spPr>
            <a:xfrm>
              <a:off x="782666" y="1600574"/>
              <a:ext cx="87089" cy="122572"/>
            </a:xfrm>
            <a:custGeom>
              <a:avLst/>
              <a:gdLst/>
              <a:ahLst/>
              <a:cxnLst/>
              <a:rect l="l" t="t" r="r" b="b"/>
              <a:pathLst>
                <a:path w="3230" h="4546" extrusionOk="0">
                  <a:moveTo>
                    <a:pt x="2320" y="1"/>
                  </a:moveTo>
                  <a:cubicBezTo>
                    <a:pt x="1839" y="1"/>
                    <a:pt x="1362" y="151"/>
                    <a:pt x="961" y="439"/>
                  </a:cubicBezTo>
                  <a:cubicBezTo>
                    <a:pt x="359" y="876"/>
                    <a:pt x="2" y="1574"/>
                    <a:pt x="2" y="2319"/>
                  </a:cubicBezTo>
                  <a:cubicBezTo>
                    <a:pt x="0" y="2820"/>
                    <a:pt x="163" y="3309"/>
                    <a:pt x="465" y="3708"/>
                  </a:cubicBezTo>
                  <a:cubicBezTo>
                    <a:pt x="760" y="4100"/>
                    <a:pt x="1171" y="4390"/>
                    <a:pt x="1639" y="4535"/>
                  </a:cubicBezTo>
                  <a:cubicBezTo>
                    <a:pt x="1661" y="4542"/>
                    <a:pt x="1683" y="4545"/>
                    <a:pt x="1707" y="4545"/>
                  </a:cubicBezTo>
                  <a:lnTo>
                    <a:pt x="1707" y="4545"/>
                  </a:lnTo>
                  <a:cubicBezTo>
                    <a:pt x="1822" y="4545"/>
                    <a:pt x="1920" y="4461"/>
                    <a:pt x="1936" y="4348"/>
                  </a:cubicBezTo>
                  <a:cubicBezTo>
                    <a:pt x="1953" y="4234"/>
                    <a:pt x="1884" y="4125"/>
                    <a:pt x="1775" y="4091"/>
                  </a:cubicBezTo>
                  <a:cubicBezTo>
                    <a:pt x="1003" y="3853"/>
                    <a:pt x="465" y="3125"/>
                    <a:pt x="465" y="2319"/>
                  </a:cubicBezTo>
                  <a:cubicBezTo>
                    <a:pt x="465" y="1262"/>
                    <a:pt x="1330" y="463"/>
                    <a:pt x="2315" y="463"/>
                  </a:cubicBezTo>
                  <a:cubicBezTo>
                    <a:pt x="2508" y="463"/>
                    <a:pt x="2705" y="494"/>
                    <a:pt x="2901" y="559"/>
                  </a:cubicBezTo>
                  <a:cubicBezTo>
                    <a:pt x="2923" y="566"/>
                    <a:pt x="2946" y="569"/>
                    <a:pt x="2968" y="569"/>
                  </a:cubicBezTo>
                  <a:cubicBezTo>
                    <a:pt x="3066" y="569"/>
                    <a:pt x="3158" y="507"/>
                    <a:pt x="3189" y="409"/>
                  </a:cubicBezTo>
                  <a:cubicBezTo>
                    <a:pt x="3230" y="290"/>
                    <a:pt x="3165" y="160"/>
                    <a:pt x="3047" y="118"/>
                  </a:cubicBezTo>
                  <a:cubicBezTo>
                    <a:pt x="2810" y="39"/>
                    <a:pt x="2564" y="1"/>
                    <a:pt x="2320" y="1"/>
                  </a:cubicBezTo>
                  <a:close/>
                  <a:moveTo>
                    <a:pt x="1707" y="4545"/>
                  </a:moveTo>
                  <a:cubicBezTo>
                    <a:pt x="1707" y="4545"/>
                    <a:pt x="1706" y="4545"/>
                    <a:pt x="1706" y="4545"/>
                  </a:cubicBezTo>
                  <a:lnTo>
                    <a:pt x="1708" y="4545"/>
                  </a:lnTo>
                  <a:cubicBezTo>
                    <a:pt x="1707" y="4545"/>
                    <a:pt x="1707" y="4545"/>
                    <a:pt x="1707" y="4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8"/>
            <p:cNvSpPr/>
            <p:nvPr/>
          </p:nvSpPr>
          <p:spPr>
            <a:xfrm>
              <a:off x="851016" y="1619529"/>
              <a:ext cx="60423" cy="104695"/>
            </a:xfrm>
            <a:custGeom>
              <a:avLst/>
              <a:gdLst/>
              <a:ahLst/>
              <a:cxnLst/>
              <a:rect l="l" t="t" r="r" b="b"/>
              <a:pathLst>
                <a:path w="2241" h="3883" extrusionOk="0">
                  <a:moveTo>
                    <a:pt x="1344" y="0"/>
                  </a:moveTo>
                  <a:cubicBezTo>
                    <a:pt x="1290" y="0"/>
                    <a:pt x="1235" y="19"/>
                    <a:pt x="1191" y="58"/>
                  </a:cubicBezTo>
                  <a:cubicBezTo>
                    <a:pt x="1092" y="145"/>
                    <a:pt x="1085" y="294"/>
                    <a:pt x="1173" y="390"/>
                  </a:cubicBezTo>
                  <a:cubicBezTo>
                    <a:pt x="1472" y="729"/>
                    <a:pt x="1638" y="1164"/>
                    <a:pt x="1638" y="1616"/>
                  </a:cubicBezTo>
                  <a:cubicBezTo>
                    <a:pt x="1638" y="2474"/>
                    <a:pt x="1031" y="3234"/>
                    <a:pt x="194" y="3424"/>
                  </a:cubicBezTo>
                  <a:cubicBezTo>
                    <a:pt x="79" y="3449"/>
                    <a:pt x="1" y="3558"/>
                    <a:pt x="14" y="3676"/>
                  </a:cubicBezTo>
                  <a:cubicBezTo>
                    <a:pt x="26" y="3794"/>
                    <a:pt x="127" y="3883"/>
                    <a:pt x="245" y="3883"/>
                  </a:cubicBezTo>
                  <a:cubicBezTo>
                    <a:pt x="263" y="3883"/>
                    <a:pt x="279" y="3881"/>
                    <a:pt x="295" y="3877"/>
                  </a:cubicBezTo>
                  <a:cubicBezTo>
                    <a:pt x="1094" y="3696"/>
                    <a:pt x="1737" y="3107"/>
                    <a:pt x="1988" y="2329"/>
                  </a:cubicBezTo>
                  <a:cubicBezTo>
                    <a:pt x="2241" y="1550"/>
                    <a:pt x="2063" y="696"/>
                    <a:pt x="1522" y="83"/>
                  </a:cubicBezTo>
                  <a:cubicBezTo>
                    <a:pt x="1476" y="28"/>
                    <a:pt x="1410" y="0"/>
                    <a:pt x="13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8"/>
            <p:cNvSpPr/>
            <p:nvPr/>
          </p:nvSpPr>
          <p:spPr>
            <a:xfrm>
              <a:off x="715102" y="1843101"/>
              <a:ext cx="414966" cy="118565"/>
            </a:xfrm>
            <a:custGeom>
              <a:avLst/>
              <a:gdLst/>
              <a:ahLst/>
              <a:cxnLst/>
              <a:rect l="l" t="t" r="r" b="b"/>
              <a:pathLst>
                <a:path w="15708" h="4397" extrusionOk="0">
                  <a:moveTo>
                    <a:pt x="10930" y="1536"/>
                  </a:moveTo>
                  <a:lnTo>
                    <a:pt x="12718" y="1645"/>
                  </a:lnTo>
                  <a:lnTo>
                    <a:pt x="12194" y="2816"/>
                  </a:lnTo>
                  <a:lnTo>
                    <a:pt x="11020" y="3124"/>
                  </a:lnTo>
                  <a:lnTo>
                    <a:pt x="10340" y="2457"/>
                  </a:lnTo>
                  <a:lnTo>
                    <a:pt x="10930" y="1536"/>
                  </a:lnTo>
                  <a:close/>
                  <a:moveTo>
                    <a:pt x="4463" y="1832"/>
                  </a:moveTo>
                  <a:lnTo>
                    <a:pt x="5226" y="2552"/>
                  </a:lnTo>
                  <a:lnTo>
                    <a:pt x="4221" y="3300"/>
                  </a:lnTo>
                  <a:lnTo>
                    <a:pt x="2374" y="2910"/>
                  </a:lnTo>
                  <a:lnTo>
                    <a:pt x="2543" y="1832"/>
                  </a:lnTo>
                  <a:close/>
                  <a:moveTo>
                    <a:pt x="8614" y="1830"/>
                  </a:moveTo>
                  <a:lnTo>
                    <a:pt x="9710" y="2660"/>
                  </a:lnTo>
                  <a:lnTo>
                    <a:pt x="8731" y="3450"/>
                  </a:lnTo>
                  <a:lnTo>
                    <a:pt x="6968" y="2231"/>
                  </a:lnTo>
                  <a:lnTo>
                    <a:pt x="7052" y="1830"/>
                  </a:lnTo>
                  <a:close/>
                  <a:moveTo>
                    <a:pt x="0" y="0"/>
                  </a:moveTo>
                  <a:cubicBezTo>
                    <a:pt x="6" y="6"/>
                    <a:pt x="13" y="12"/>
                    <a:pt x="21" y="18"/>
                  </a:cubicBezTo>
                  <a:lnTo>
                    <a:pt x="1890" y="1446"/>
                  </a:lnTo>
                  <a:lnTo>
                    <a:pt x="1684" y="2762"/>
                  </a:lnTo>
                  <a:lnTo>
                    <a:pt x="882" y="3515"/>
                  </a:lnTo>
                  <a:cubicBezTo>
                    <a:pt x="789" y="3601"/>
                    <a:pt x="785" y="3744"/>
                    <a:pt x="870" y="3837"/>
                  </a:cubicBezTo>
                  <a:cubicBezTo>
                    <a:pt x="915" y="3884"/>
                    <a:pt x="975" y="3907"/>
                    <a:pt x="1035" y="3907"/>
                  </a:cubicBezTo>
                  <a:cubicBezTo>
                    <a:pt x="1092" y="3907"/>
                    <a:pt x="1148" y="3886"/>
                    <a:pt x="1192" y="3844"/>
                  </a:cubicBezTo>
                  <a:lnTo>
                    <a:pt x="1963" y="3118"/>
                  </a:lnTo>
                  <a:lnTo>
                    <a:pt x="4016" y="3551"/>
                  </a:lnTo>
                  <a:lnTo>
                    <a:pt x="4916" y="4396"/>
                  </a:lnTo>
                  <a:lnTo>
                    <a:pt x="5576" y="4396"/>
                  </a:lnTo>
                  <a:cubicBezTo>
                    <a:pt x="5574" y="4395"/>
                    <a:pt x="5574" y="4395"/>
                    <a:pt x="5573" y="4393"/>
                  </a:cubicBezTo>
                  <a:lnTo>
                    <a:pt x="4477" y="3364"/>
                  </a:lnTo>
                  <a:lnTo>
                    <a:pt x="5564" y="2557"/>
                  </a:lnTo>
                  <a:lnTo>
                    <a:pt x="6631" y="2333"/>
                  </a:lnTo>
                  <a:lnTo>
                    <a:pt x="8590" y="3684"/>
                  </a:lnTo>
                  <a:lnTo>
                    <a:pt x="8841" y="4396"/>
                  </a:lnTo>
                  <a:lnTo>
                    <a:pt x="9321" y="4396"/>
                  </a:lnTo>
                  <a:lnTo>
                    <a:pt x="9045" y="3616"/>
                  </a:lnTo>
                  <a:lnTo>
                    <a:pt x="10139" y="2733"/>
                  </a:lnTo>
                  <a:lnTo>
                    <a:pt x="10882" y="3462"/>
                  </a:lnTo>
                  <a:lnTo>
                    <a:pt x="11122" y="4396"/>
                  </a:lnTo>
                  <a:lnTo>
                    <a:pt x="11588" y="4396"/>
                  </a:lnTo>
                  <a:lnTo>
                    <a:pt x="11358" y="3505"/>
                  </a:lnTo>
                  <a:lnTo>
                    <a:pt x="12526" y="3198"/>
                  </a:lnTo>
                  <a:lnTo>
                    <a:pt x="13768" y="3628"/>
                  </a:lnTo>
                  <a:lnTo>
                    <a:pt x="12905" y="4389"/>
                  </a:lnTo>
                  <a:cubicBezTo>
                    <a:pt x="12902" y="4390"/>
                    <a:pt x="12899" y="4393"/>
                    <a:pt x="12896" y="4396"/>
                  </a:cubicBezTo>
                  <a:lnTo>
                    <a:pt x="13578" y="4396"/>
                  </a:lnTo>
                  <a:lnTo>
                    <a:pt x="14357" y="3710"/>
                  </a:lnTo>
                  <a:cubicBezTo>
                    <a:pt x="14487" y="3595"/>
                    <a:pt x="14445" y="3384"/>
                    <a:pt x="14282" y="3327"/>
                  </a:cubicBezTo>
                  <a:lnTo>
                    <a:pt x="12841" y="2829"/>
                  </a:lnTo>
                  <a:lnTo>
                    <a:pt x="13370" y="1649"/>
                  </a:lnTo>
                  <a:lnTo>
                    <a:pt x="14905" y="2364"/>
                  </a:lnTo>
                  <a:lnTo>
                    <a:pt x="15241" y="3242"/>
                  </a:lnTo>
                  <a:cubicBezTo>
                    <a:pt x="15274" y="3330"/>
                    <a:pt x="15358" y="3387"/>
                    <a:pt x="15452" y="3387"/>
                  </a:cubicBezTo>
                  <a:cubicBezTo>
                    <a:pt x="15479" y="3387"/>
                    <a:pt x="15506" y="3382"/>
                    <a:pt x="15533" y="3372"/>
                  </a:cubicBezTo>
                  <a:cubicBezTo>
                    <a:pt x="15649" y="3328"/>
                    <a:pt x="15707" y="3197"/>
                    <a:pt x="15663" y="3082"/>
                  </a:cubicBezTo>
                  <a:lnTo>
                    <a:pt x="15660" y="3080"/>
                  </a:lnTo>
                  <a:lnTo>
                    <a:pt x="15292" y="2117"/>
                  </a:lnTo>
                  <a:cubicBezTo>
                    <a:pt x="15271" y="2062"/>
                    <a:pt x="15229" y="2017"/>
                    <a:pt x="15177" y="1993"/>
                  </a:cubicBezTo>
                  <a:lnTo>
                    <a:pt x="13671" y="1292"/>
                  </a:lnTo>
                  <a:cubicBezTo>
                    <a:pt x="13671" y="1292"/>
                    <a:pt x="15184" y="3"/>
                    <a:pt x="15189" y="0"/>
                  </a:cubicBezTo>
                  <a:lnTo>
                    <a:pt x="14356" y="0"/>
                  </a:lnTo>
                  <a:lnTo>
                    <a:pt x="13070" y="1095"/>
                  </a:lnTo>
                  <a:lnTo>
                    <a:pt x="11041" y="969"/>
                  </a:lnTo>
                  <a:lnTo>
                    <a:pt x="10731" y="0"/>
                  </a:lnTo>
                  <a:lnTo>
                    <a:pt x="10268" y="0"/>
                  </a:lnTo>
                  <a:lnTo>
                    <a:pt x="10634" y="1148"/>
                  </a:lnTo>
                  <a:lnTo>
                    <a:pt x="10049" y="2059"/>
                  </a:lnTo>
                  <a:lnTo>
                    <a:pt x="9012" y="1274"/>
                  </a:lnTo>
                  <a:lnTo>
                    <a:pt x="9931" y="0"/>
                  </a:lnTo>
                  <a:lnTo>
                    <a:pt x="9387" y="0"/>
                  </a:lnTo>
                  <a:lnTo>
                    <a:pt x="8595" y="1099"/>
                  </a:lnTo>
                  <a:lnTo>
                    <a:pt x="6971" y="1099"/>
                  </a:lnTo>
                  <a:lnTo>
                    <a:pt x="6153" y="0"/>
                  </a:lnTo>
                  <a:lnTo>
                    <a:pt x="5601" y="0"/>
                  </a:lnTo>
                  <a:lnTo>
                    <a:pt x="6624" y="1371"/>
                  </a:lnTo>
                  <a:lnTo>
                    <a:pt x="6522" y="1860"/>
                  </a:lnTo>
                  <a:lnTo>
                    <a:pt x="5592" y="2056"/>
                  </a:lnTo>
                  <a:lnTo>
                    <a:pt x="4697" y="1210"/>
                  </a:lnTo>
                  <a:lnTo>
                    <a:pt x="4499" y="0"/>
                  </a:lnTo>
                  <a:lnTo>
                    <a:pt x="4052" y="0"/>
                  </a:lnTo>
                  <a:lnTo>
                    <a:pt x="4232" y="1099"/>
                  </a:lnTo>
                  <a:lnTo>
                    <a:pt x="2336" y="1099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5C463F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8"/>
            <p:cNvSpPr/>
            <p:nvPr/>
          </p:nvSpPr>
          <p:spPr>
            <a:xfrm>
              <a:off x="829770" y="1941865"/>
              <a:ext cx="39257" cy="19790"/>
            </a:xfrm>
            <a:custGeom>
              <a:avLst/>
              <a:gdLst/>
              <a:ahLst/>
              <a:cxnLst/>
              <a:rect l="l" t="t" r="r" b="b"/>
              <a:pathLst>
                <a:path w="1456" h="734" extrusionOk="0">
                  <a:moveTo>
                    <a:pt x="1" y="0"/>
                  </a:moveTo>
                  <a:lnTo>
                    <a:pt x="783" y="733"/>
                  </a:lnTo>
                  <a:lnTo>
                    <a:pt x="1456" y="733"/>
                  </a:lnTo>
                  <a:cubicBezTo>
                    <a:pt x="1454" y="732"/>
                    <a:pt x="1453" y="730"/>
                    <a:pt x="1451" y="730"/>
                  </a:cubicBezTo>
                  <a:lnTo>
                    <a:pt x="675" y="0"/>
                  </a:lnTo>
                  <a:close/>
                </a:path>
              </a:pathLst>
            </a:custGeom>
            <a:solidFill>
              <a:srgbClr val="A29A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8"/>
            <p:cNvSpPr/>
            <p:nvPr/>
          </p:nvSpPr>
          <p:spPr>
            <a:xfrm>
              <a:off x="945088" y="1941865"/>
              <a:ext cx="20384" cy="19790"/>
            </a:xfrm>
            <a:custGeom>
              <a:avLst/>
              <a:gdLst/>
              <a:ahLst/>
              <a:cxnLst/>
              <a:rect l="l" t="t" r="r" b="b"/>
              <a:pathLst>
                <a:path w="756" h="734" extrusionOk="0">
                  <a:moveTo>
                    <a:pt x="0" y="0"/>
                  </a:moveTo>
                  <a:lnTo>
                    <a:pt x="8" y="5"/>
                  </a:lnTo>
                  <a:lnTo>
                    <a:pt x="266" y="733"/>
                  </a:lnTo>
                  <a:lnTo>
                    <a:pt x="755" y="733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A29A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8"/>
            <p:cNvSpPr/>
            <p:nvPr/>
          </p:nvSpPr>
          <p:spPr>
            <a:xfrm>
              <a:off x="1006158" y="1941865"/>
              <a:ext cx="17957" cy="19790"/>
            </a:xfrm>
            <a:custGeom>
              <a:avLst/>
              <a:gdLst/>
              <a:ahLst/>
              <a:cxnLst/>
              <a:rect l="l" t="t" r="r" b="b"/>
              <a:pathLst>
                <a:path w="666" h="734" extrusionOk="0">
                  <a:moveTo>
                    <a:pt x="1" y="0"/>
                  </a:moveTo>
                  <a:lnTo>
                    <a:pt x="189" y="733"/>
                  </a:lnTo>
                  <a:lnTo>
                    <a:pt x="666" y="73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A29A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8"/>
            <p:cNvSpPr/>
            <p:nvPr/>
          </p:nvSpPr>
          <p:spPr>
            <a:xfrm>
              <a:off x="1056201" y="1941865"/>
              <a:ext cx="41064" cy="19790"/>
            </a:xfrm>
            <a:custGeom>
              <a:avLst/>
              <a:gdLst/>
              <a:ahLst/>
              <a:cxnLst/>
              <a:rect l="l" t="t" r="r" b="b"/>
              <a:pathLst>
                <a:path w="1523" h="734" extrusionOk="0">
                  <a:moveTo>
                    <a:pt x="832" y="0"/>
                  </a:moveTo>
                  <a:lnTo>
                    <a:pt x="9" y="724"/>
                  </a:lnTo>
                  <a:cubicBezTo>
                    <a:pt x="6" y="727"/>
                    <a:pt x="3" y="730"/>
                    <a:pt x="0" y="733"/>
                  </a:cubicBezTo>
                  <a:lnTo>
                    <a:pt x="697" y="733"/>
                  </a:lnTo>
                  <a:lnTo>
                    <a:pt x="1494" y="30"/>
                  </a:lnTo>
                  <a:cubicBezTo>
                    <a:pt x="1504" y="21"/>
                    <a:pt x="1513" y="11"/>
                    <a:pt x="1522" y="0"/>
                  </a:cubicBezTo>
                  <a:close/>
                </a:path>
              </a:pathLst>
            </a:custGeom>
            <a:solidFill>
              <a:srgbClr val="A29A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8"/>
            <p:cNvSpPr/>
            <p:nvPr/>
          </p:nvSpPr>
          <p:spPr>
            <a:xfrm>
              <a:off x="808334" y="1627887"/>
              <a:ext cx="74336" cy="70318"/>
            </a:xfrm>
            <a:custGeom>
              <a:avLst/>
              <a:gdLst/>
              <a:ahLst/>
              <a:cxnLst/>
              <a:rect l="l" t="t" r="r" b="b"/>
              <a:pathLst>
                <a:path w="2757" h="2608" extrusionOk="0">
                  <a:moveTo>
                    <a:pt x="1365" y="0"/>
                  </a:moveTo>
                  <a:cubicBezTo>
                    <a:pt x="1140" y="0"/>
                    <a:pt x="911" y="59"/>
                    <a:pt x="703" y="181"/>
                  </a:cubicBezTo>
                  <a:cubicBezTo>
                    <a:pt x="249" y="449"/>
                    <a:pt x="0" y="965"/>
                    <a:pt x="74" y="1487"/>
                  </a:cubicBezTo>
                  <a:cubicBezTo>
                    <a:pt x="149" y="2009"/>
                    <a:pt x="530" y="2435"/>
                    <a:pt x="1040" y="2566"/>
                  </a:cubicBezTo>
                  <a:cubicBezTo>
                    <a:pt x="1148" y="2594"/>
                    <a:pt x="1257" y="2608"/>
                    <a:pt x="1366" y="2608"/>
                  </a:cubicBezTo>
                  <a:cubicBezTo>
                    <a:pt x="1770" y="2608"/>
                    <a:pt x="2158" y="2420"/>
                    <a:pt x="2408" y="2088"/>
                  </a:cubicBezTo>
                  <a:cubicBezTo>
                    <a:pt x="2725" y="1666"/>
                    <a:pt x="2756" y="1097"/>
                    <a:pt x="2489" y="642"/>
                  </a:cubicBezTo>
                  <a:cubicBezTo>
                    <a:pt x="2245" y="230"/>
                    <a:pt x="1811" y="0"/>
                    <a:pt x="13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4" name="Google Shape;2694;p78"/>
          <p:cNvGrpSpPr/>
          <p:nvPr/>
        </p:nvGrpSpPr>
        <p:grpSpPr>
          <a:xfrm>
            <a:off x="3526352" y="3774277"/>
            <a:ext cx="489976" cy="268134"/>
            <a:chOff x="4005575" y="4101238"/>
            <a:chExt cx="414953" cy="227078"/>
          </a:xfrm>
        </p:grpSpPr>
        <p:sp>
          <p:nvSpPr>
            <p:cNvPr id="2695" name="Google Shape;2695;p78"/>
            <p:cNvSpPr/>
            <p:nvPr/>
          </p:nvSpPr>
          <p:spPr>
            <a:xfrm>
              <a:off x="4278058" y="4132299"/>
              <a:ext cx="113323" cy="137239"/>
            </a:xfrm>
            <a:custGeom>
              <a:avLst/>
              <a:gdLst/>
              <a:ahLst/>
              <a:cxnLst/>
              <a:rect l="l" t="t" r="r" b="b"/>
              <a:pathLst>
                <a:path w="4203" h="5090" extrusionOk="0">
                  <a:moveTo>
                    <a:pt x="3086" y="0"/>
                  </a:moveTo>
                  <a:cubicBezTo>
                    <a:pt x="2883" y="0"/>
                    <a:pt x="2686" y="105"/>
                    <a:pt x="2577" y="294"/>
                  </a:cubicBezTo>
                  <a:lnTo>
                    <a:pt x="2193" y="959"/>
                  </a:lnTo>
                  <a:lnTo>
                    <a:pt x="1" y="4074"/>
                  </a:lnTo>
                  <a:lnTo>
                    <a:pt x="1761" y="5089"/>
                  </a:lnTo>
                  <a:lnTo>
                    <a:pt x="4041" y="1139"/>
                  </a:lnTo>
                  <a:cubicBezTo>
                    <a:pt x="4203" y="859"/>
                    <a:pt x="4107" y="499"/>
                    <a:pt x="3826" y="337"/>
                  </a:cubicBezTo>
                  <a:lnTo>
                    <a:pt x="3379" y="79"/>
                  </a:lnTo>
                  <a:cubicBezTo>
                    <a:pt x="3286" y="26"/>
                    <a:pt x="3185" y="0"/>
                    <a:pt x="30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8"/>
            <p:cNvSpPr/>
            <p:nvPr/>
          </p:nvSpPr>
          <p:spPr>
            <a:xfrm>
              <a:off x="4350668" y="4171098"/>
              <a:ext cx="38691" cy="36615"/>
            </a:xfrm>
            <a:custGeom>
              <a:avLst/>
              <a:gdLst/>
              <a:ahLst/>
              <a:cxnLst/>
              <a:rect l="l" t="t" r="r" b="b"/>
              <a:pathLst>
                <a:path w="1435" h="1358" extrusionOk="0">
                  <a:moveTo>
                    <a:pt x="708" y="1"/>
                  </a:moveTo>
                  <a:cubicBezTo>
                    <a:pt x="648" y="1"/>
                    <a:pt x="587" y="9"/>
                    <a:pt x="526" y="26"/>
                  </a:cubicBezTo>
                  <a:cubicBezTo>
                    <a:pt x="261" y="99"/>
                    <a:pt x="68" y="325"/>
                    <a:pt x="35" y="597"/>
                  </a:cubicBezTo>
                  <a:cubicBezTo>
                    <a:pt x="1" y="869"/>
                    <a:pt x="135" y="1135"/>
                    <a:pt x="375" y="1270"/>
                  </a:cubicBezTo>
                  <a:cubicBezTo>
                    <a:pt x="479" y="1328"/>
                    <a:pt x="593" y="1357"/>
                    <a:pt x="708" y="1357"/>
                  </a:cubicBezTo>
                  <a:cubicBezTo>
                    <a:pt x="856" y="1357"/>
                    <a:pt x="1004" y="1308"/>
                    <a:pt x="1125" y="1213"/>
                  </a:cubicBezTo>
                  <a:cubicBezTo>
                    <a:pt x="1342" y="1044"/>
                    <a:pt x="1435" y="761"/>
                    <a:pt x="1362" y="498"/>
                  </a:cubicBezTo>
                  <a:cubicBezTo>
                    <a:pt x="1278" y="197"/>
                    <a:pt x="1006" y="1"/>
                    <a:pt x="7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8"/>
            <p:cNvSpPr/>
            <p:nvPr/>
          </p:nvSpPr>
          <p:spPr>
            <a:xfrm>
              <a:off x="4343388" y="4164924"/>
              <a:ext cx="53278" cy="49018"/>
            </a:xfrm>
            <a:custGeom>
              <a:avLst/>
              <a:gdLst/>
              <a:ahLst/>
              <a:cxnLst/>
              <a:rect l="l" t="t" r="r" b="b"/>
              <a:pathLst>
                <a:path w="1976" h="1818" extrusionOk="0">
                  <a:moveTo>
                    <a:pt x="984" y="460"/>
                  </a:moveTo>
                  <a:cubicBezTo>
                    <a:pt x="1220" y="460"/>
                    <a:pt x="1415" y="644"/>
                    <a:pt x="1430" y="878"/>
                  </a:cubicBezTo>
                  <a:cubicBezTo>
                    <a:pt x="1446" y="1113"/>
                    <a:pt x="1276" y="1319"/>
                    <a:pt x="1042" y="1351"/>
                  </a:cubicBezTo>
                  <a:cubicBezTo>
                    <a:pt x="1023" y="1353"/>
                    <a:pt x="1004" y="1354"/>
                    <a:pt x="985" y="1354"/>
                  </a:cubicBezTo>
                  <a:cubicBezTo>
                    <a:pt x="773" y="1354"/>
                    <a:pt x="587" y="1206"/>
                    <a:pt x="544" y="995"/>
                  </a:cubicBezTo>
                  <a:cubicBezTo>
                    <a:pt x="500" y="763"/>
                    <a:pt x="640" y="536"/>
                    <a:pt x="867" y="475"/>
                  </a:cubicBezTo>
                  <a:cubicBezTo>
                    <a:pt x="906" y="464"/>
                    <a:pt x="945" y="460"/>
                    <a:pt x="984" y="460"/>
                  </a:cubicBezTo>
                  <a:close/>
                  <a:moveTo>
                    <a:pt x="983" y="1"/>
                  </a:moveTo>
                  <a:cubicBezTo>
                    <a:pt x="828" y="1"/>
                    <a:pt x="672" y="40"/>
                    <a:pt x="531" y="122"/>
                  </a:cubicBezTo>
                  <a:cubicBezTo>
                    <a:pt x="175" y="327"/>
                    <a:pt x="0" y="745"/>
                    <a:pt x="106" y="1143"/>
                  </a:cubicBezTo>
                  <a:cubicBezTo>
                    <a:pt x="213" y="1539"/>
                    <a:pt x="571" y="1816"/>
                    <a:pt x="983" y="1817"/>
                  </a:cubicBezTo>
                  <a:cubicBezTo>
                    <a:pt x="984" y="1817"/>
                    <a:pt x="985" y="1817"/>
                    <a:pt x="987" y="1817"/>
                  </a:cubicBezTo>
                  <a:cubicBezTo>
                    <a:pt x="1310" y="1817"/>
                    <a:pt x="1610" y="1644"/>
                    <a:pt x="1771" y="1363"/>
                  </a:cubicBezTo>
                  <a:cubicBezTo>
                    <a:pt x="1975" y="1007"/>
                    <a:pt x="1917" y="557"/>
                    <a:pt x="1627" y="267"/>
                  </a:cubicBezTo>
                  <a:cubicBezTo>
                    <a:pt x="1451" y="92"/>
                    <a:pt x="1219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8"/>
            <p:cNvSpPr/>
            <p:nvPr/>
          </p:nvSpPr>
          <p:spPr>
            <a:xfrm>
              <a:off x="4251958" y="4155972"/>
              <a:ext cx="85228" cy="90783"/>
            </a:xfrm>
            <a:custGeom>
              <a:avLst/>
              <a:gdLst/>
              <a:ahLst/>
              <a:cxnLst/>
              <a:rect l="l" t="t" r="r" b="b"/>
              <a:pathLst>
                <a:path w="3161" h="3367" extrusionOk="0">
                  <a:moveTo>
                    <a:pt x="1976" y="0"/>
                  </a:moveTo>
                  <a:cubicBezTo>
                    <a:pt x="1696" y="0"/>
                    <a:pt x="1435" y="150"/>
                    <a:pt x="1293" y="395"/>
                  </a:cubicBezTo>
                  <a:lnTo>
                    <a:pt x="0" y="2637"/>
                  </a:lnTo>
                  <a:lnTo>
                    <a:pt x="1265" y="3366"/>
                  </a:lnTo>
                  <a:lnTo>
                    <a:pt x="3161" y="81"/>
                  </a:lnTo>
                  <a:lnTo>
                    <a:pt x="2031" y="2"/>
                  </a:lnTo>
                  <a:cubicBezTo>
                    <a:pt x="2012" y="1"/>
                    <a:pt x="1994" y="0"/>
                    <a:pt x="19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8"/>
            <p:cNvSpPr/>
            <p:nvPr/>
          </p:nvSpPr>
          <p:spPr>
            <a:xfrm>
              <a:off x="4271128" y="4183069"/>
              <a:ext cx="40309" cy="30468"/>
            </a:xfrm>
            <a:custGeom>
              <a:avLst/>
              <a:gdLst/>
              <a:ahLst/>
              <a:cxnLst/>
              <a:rect l="l" t="t" r="r" b="b"/>
              <a:pathLst>
                <a:path w="1495" h="1130" extrusionOk="0">
                  <a:moveTo>
                    <a:pt x="230" y="0"/>
                  </a:moveTo>
                  <a:lnTo>
                    <a:pt x="1" y="398"/>
                  </a:lnTo>
                  <a:lnTo>
                    <a:pt x="1266" y="1129"/>
                  </a:lnTo>
                  <a:lnTo>
                    <a:pt x="1495" y="732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8"/>
            <p:cNvSpPr/>
            <p:nvPr/>
          </p:nvSpPr>
          <p:spPr>
            <a:xfrm>
              <a:off x="4005629" y="4215640"/>
              <a:ext cx="414872" cy="102835"/>
            </a:xfrm>
            <a:custGeom>
              <a:avLst/>
              <a:gdLst/>
              <a:ahLst/>
              <a:cxnLst/>
              <a:rect l="l" t="t" r="r" b="b"/>
              <a:pathLst>
                <a:path w="15387" h="3814" extrusionOk="0">
                  <a:moveTo>
                    <a:pt x="3077" y="0"/>
                  </a:moveTo>
                  <a:cubicBezTo>
                    <a:pt x="3004" y="0"/>
                    <a:pt x="2930" y="24"/>
                    <a:pt x="2868" y="71"/>
                  </a:cubicBezTo>
                  <a:lnTo>
                    <a:pt x="2276" y="518"/>
                  </a:lnTo>
                  <a:cubicBezTo>
                    <a:pt x="2058" y="683"/>
                    <a:pt x="1798" y="766"/>
                    <a:pt x="1538" y="766"/>
                  </a:cubicBezTo>
                  <a:cubicBezTo>
                    <a:pt x="1279" y="766"/>
                    <a:pt x="1019" y="683"/>
                    <a:pt x="802" y="518"/>
                  </a:cubicBezTo>
                  <a:lnTo>
                    <a:pt x="150" y="24"/>
                  </a:lnTo>
                  <a:lnTo>
                    <a:pt x="150" y="26"/>
                  </a:lnTo>
                  <a:cubicBezTo>
                    <a:pt x="132" y="13"/>
                    <a:pt x="113" y="7"/>
                    <a:pt x="94" y="7"/>
                  </a:cubicBezTo>
                  <a:cubicBezTo>
                    <a:pt x="46" y="7"/>
                    <a:pt x="1" y="45"/>
                    <a:pt x="0" y="99"/>
                  </a:cubicBezTo>
                  <a:lnTo>
                    <a:pt x="0" y="3813"/>
                  </a:lnTo>
                  <a:lnTo>
                    <a:pt x="15386" y="3813"/>
                  </a:lnTo>
                  <a:lnTo>
                    <a:pt x="15386" y="98"/>
                  </a:lnTo>
                  <a:cubicBezTo>
                    <a:pt x="15386" y="43"/>
                    <a:pt x="15342" y="5"/>
                    <a:pt x="15294" y="5"/>
                  </a:cubicBezTo>
                  <a:cubicBezTo>
                    <a:pt x="15276" y="5"/>
                    <a:pt x="15257" y="11"/>
                    <a:pt x="15240" y="24"/>
                  </a:cubicBezTo>
                  <a:lnTo>
                    <a:pt x="14585" y="519"/>
                  </a:lnTo>
                  <a:cubicBezTo>
                    <a:pt x="14367" y="684"/>
                    <a:pt x="14108" y="766"/>
                    <a:pt x="13848" y="766"/>
                  </a:cubicBezTo>
                  <a:cubicBezTo>
                    <a:pt x="13588" y="766"/>
                    <a:pt x="13329" y="684"/>
                    <a:pt x="13110" y="519"/>
                  </a:cubicBezTo>
                  <a:lnTo>
                    <a:pt x="12518" y="71"/>
                  </a:lnTo>
                  <a:cubicBezTo>
                    <a:pt x="12456" y="24"/>
                    <a:pt x="12383" y="0"/>
                    <a:pt x="12309" y="0"/>
                  </a:cubicBezTo>
                  <a:cubicBezTo>
                    <a:pt x="12235" y="0"/>
                    <a:pt x="12162" y="24"/>
                    <a:pt x="12100" y="71"/>
                  </a:cubicBezTo>
                  <a:lnTo>
                    <a:pt x="11507" y="518"/>
                  </a:lnTo>
                  <a:cubicBezTo>
                    <a:pt x="11289" y="683"/>
                    <a:pt x="11030" y="766"/>
                    <a:pt x="10770" y="766"/>
                  </a:cubicBezTo>
                  <a:cubicBezTo>
                    <a:pt x="10511" y="766"/>
                    <a:pt x="10251" y="683"/>
                    <a:pt x="10033" y="518"/>
                  </a:cubicBezTo>
                  <a:lnTo>
                    <a:pt x="9441" y="71"/>
                  </a:lnTo>
                  <a:cubicBezTo>
                    <a:pt x="9379" y="24"/>
                    <a:pt x="9305" y="0"/>
                    <a:pt x="9232" y="0"/>
                  </a:cubicBezTo>
                  <a:cubicBezTo>
                    <a:pt x="9158" y="0"/>
                    <a:pt x="9084" y="24"/>
                    <a:pt x="9022" y="71"/>
                  </a:cubicBezTo>
                  <a:lnTo>
                    <a:pt x="8430" y="518"/>
                  </a:lnTo>
                  <a:cubicBezTo>
                    <a:pt x="8212" y="683"/>
                    <a:pt x="7953" y="766"/>
                    <a:pt x="7693" y="766"/>
                  </a:cubicBezTo>
                  <a:cubicBezTo>
                    <a:pt x="7434" y="766"/>
                    <a:pt x="7174" y="683"/>
                    <a:pt x="6956" y="518"/>
                  </a:cubicBezTo>
                  <a:lnTo>
                    <a:pt x="6364" y="71"/>
                  </a:lnTo>
                  <a:cubicBezTo>
                    <a:pt x="6302" y="24"/>
                    <a:pt x="6228" y="0"/>
                    <a:pt x="6155" y="0"/>
                  </a:cubicBezTo>
                  <a:cubicBezTo>
                    <a:pt x="6081" y="0"/>
                    <a:pt x="6007" y="24"/>
                    <a:pt x="5945" y="71"/>
                  </a:cubicBezTo>
                  <a:lnTo>
                    <a:pt x="5353" y="518"/>
                  </a:lnTo>
                  <a:cubicBezTo>
                    <a:pt x="5135" y="683"/>
                    <a:pt x="4875" y="766"/>
                    <a:pt x="4615" y="766"/>
                  </a:cubicBezTo>
                  <a:cubicBezTo>
                    <a:pt x="4356" y="766"/>
                    <a:pt x="4096" y="683"/>
                    <a:pt x="3879" y="518"/>
                  </a:cubicBezTo>
                  <a:lnTo>
                    <a:pt x="3287" y="71"/>
                  </a:lnTo>
                  <a:cubicBezTo>
                    <a:pt x="3225" y="24"/>
                    <a:pt x="3151" y="0"/>
                    <a:pt x="30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8"/>
            <p:cNvSpPr/>
            <p:nvPr/>
          </p:nvSpPr>
          <p:spPr>
            <a:xfrm>
              <a:off x="4005575" y="4246485"/>
              <a:ext cx="414926" cy="62068"/>
            </a:xfrm>
            <a:custGeom>
              <a:avLst/>
              <a:gdLst/>
              <a:ahLst/>
              <a:cxnLst/>
              <a:rect l="l" t="t" r="r" b="b"/>
              <a:pathLst>
                <a:path w="15389" h="2302" extrusionOk="0">
                  <a:moveTo>
                    <a:pt x="1" y="0"/>
                  </a:moveTo>
                  <a:lnTo>
                    <a:pt x="1" y="2302"/>
                  </a:lnTo>
                  <a:lnTo>
                    <a:pt x="15388" y="2302"/>
                  </a:lnTo>
                  <a:lnTo>
                    <a:pt x="15388" y="0"/>
                  </a:lnTo>
                  <a:lnTo>
                    <a:pt x="14600" y="596"/>
                  </a:lnTo>
                  <a:cubicBezTo>
                    <a:pt x="14377" y="763"/>
                    <a:pt x="14113" y="847"/>
                    <a:pt x="13849" y="847"/>
                  </a:cubicBezTo>
                  <a:cubicBezTo>
                    <a:pt x="13585" y="847"/>
                    <a:pt x="13321" y="763"/>
                    <a:pt x="13099" y="596"/>
                  </a:cubicBezTo>
                  <a:lnTo>
                    <a:pt x="12520" y="159"/>
                  </a:lnTo>
                  <a:cubicBezTo>
                    <a:pt x="12458" y="112"/>
                    <a:pt x="12384" y="88"/>
                    <a:pt x="12310" y="88"/>
                  </a:cubicBezTo>
                  <a:cubicBezTo>
                    <a:pt x="12236" y="88"/>
                    <a:pt x="12162" y="112"/>
                    <a:pt x="12100" y="159"/>
                  </a:cubicBezTo>
                  <a:lnTo>
                    <a:pt x="11509" y="606"/>
                  </a:lnTo>
                  <a:cubicBezTo>
                    <a:pt x="11291" y="771"/>
                    <a:pt x="11031" y="854"/>
                    <a:pt x="10772" y="854"/>
                  </a:cubicBezTo>
                  <a:cubicBezTo>
                    <a:pt x="10512" y="854"/>
                    <a:pt x="10252" y="771"/>
                    <a:pt x="10034" y="606"/>
                  </a:cubicBezTo>
                  <a:lnTo>
                    <a:pt x="9443" y="159"/>
                  </a:lnTo>
                  <a:cubicBezTo>
                    <a:pt x="9381" y="112"/>
                    <a:pt x="9307" y="88"/>
                    <a:pt x="9233" y="88"/>
                  </a:cubicBezTo>
                  <a:cubicBezTo>
                    <a:pt x="9159" y="88"/>
                    <a:pt x="9085" y="112"/>
                    <a:pt x="9023" y="159"/>
                  </a:cubicBezTo>
                  <a:lnTo>
                    <a:pt x="8432" y="606"/>
                  </a:lnTo>
                  <a:cubicBezTo>
                    <a:pt x="8214" y="771"/>
                    <a:pt x="7954" y="854"/>
                    <a:pt x="7694" y="854"/>
                  </a:cubicBezTo>
                  <a:cubicBezTo>
                    <a:pt x="7435" y="854"/>
                    <a:pt x="7175" y="771"/>
                    <a:pt x="6956" y="606"/>
                  </a:cubicBezTo>
                  <a:lnTo>
                    <a:pt x="6366" y="159"/>
                  </a:lnTo>
                  <a:cubicBezTo>
                    <a:pt x="6304" y="112"/>
                    <a:pt x="6230" y="88"/>
                    <a:pt x="6156" y="88"/>
                  </a:cubicBezTo>
                  <a:cubicBezTo>
                    <a:pt x="6082" y="88"/>
                    <a:pt x="6008" y="112"/>
                    <a:pt x="5946" y="159"/>
                  </a:cubicBezTo>
                  <a:lnTo>
                    <a:pt x="5354" y="606"/>
                  </a:lnTo>
                  <a:cubicBezTo>
                    <a:pt x="5136" y="770"/>
                    <a:pt x="4877" y="853"/>
                    <a:pt x="4617" y="853"/>
                  </a:cubicBezTo>
                  <a:cubicBezTo>
                    <a:pt x="4357" y="853"/>
                    <a:pt x="4098" y="770"/>
                    <a:pt x="3879" y="606"/>
                  </a:cubicBezTo>
                  <a:lnTo>
                    <a:pt x="3289" y="159"/>
                  </a:lnTo>
                  <a:cubicBezTo>
                    <a:pt x="3226" y="112"/>
                    <a:pt x="3152" y="88"/>
                    <a:pt x="3078" y="88"/>
                  </a:cubicBezTo>
                  <a:cubicBezTo>
                    <a:pt x="3004" y="88"/>
                    <a:pt x="2931" y="112"/>
                    <a:pt x="2869" y="159"/>
                  </a:cubicBezTo>
                  <a:lnTo>
                    <a:pt x="2276" y="606"/>
                  </a:lnTo>
                  <a:cubicBezTo>
                    <a:pt x="2058" y="770"/>
                    <a:pt x="1799" y="853"/>
                    <a:pt x="1539" y="853"/>
                  </a:cubicBezTo>
                  <a:cubicBezTo>
                    <a:pt x="1280" y="853"/>
                    <a:pt x="1020" y="770"/>
                    <a:pt x="802" y="60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8"/>
            <p:cNvSpPr/>
            <p:nvPr/>
          </p:nvSpPr>
          <p:spPr>
            <a:xfrm>
              <a:off x="4056264" y="4101238"/>
              <a:ext cx="38071" cy="68242"/>
            </a:xfrm>
            <a:custGeom>
              <a:avLst/>
              <a:gdLst/>
              <a:ahLst/>
              <a:cxnLst/>
              <a:rect l="l" t="t" r="r" b="b"/>
              <a:pathLst>
                <a:path w="1412" h="2531" extrusionOk="0">
                  <a:moveTo>
                    <a:pt x="999" y="1"/>
                  </a:moveTo>
                  <a:cubicBezTo>
                    <a:pt x="992" y="1"/>
                    <a:pt x="985" y="2"/>
                    <a:pt x="978" y="3"/>
                  </a:cubicBezTo>
                  <a:lnTo>
                    <a:pt x="99" y="157"/>
                  </a:lnTo>
                  <a:cubicBezTo>
                    <a:pt x="41" y="168"/>
                    <a:pt x="0" y="224"/>
                    <a:pt x="11" y="283"/>
                  </a:cubicBezTo>
                  <a:lnTo>
                    <a:pt x="407" y="2530"/>
                  </a:lnTo>
                  <a:lnTo>
                    <a:pt x="1412" y="1839"/>
                  </a:lnTo>
                  <a:lnTo>
                    <a:pt x="1102" y="90"/>
                  </a:lnTo>
                  <a:cubicBezTo>
                    <a:pt x="1094" y="38"/>
                    <a:pt x="1049" y="1"/>
                    <a:pt x="9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8"/>
            <p:cNvSpPr/>
            <p:nvPr/>
          </p:nvSpPr>
          <p:spPr>
            <a:xfrm>
              <a:off x="4029275" y="4110675"/>
              <a:ext cx="209229" cy="86684"/>
            </a:xfrm>
            <a:custGeom>
              <a:avLst/>
              <a:gdLst/>
              <a:ahLst/>
              <a:cxnLst/>
              <a:rect l="l" t="t" r="r" b="b"/>
              <a:pathLst>
                <a:path w="7760" h="3215" extrusionOk="0">
                  <a:moveTo>
                    <a:pt x="3641" y="0"/>
                  </a:moveTo>
                  <a:cubicBezTo>
                    <a:pt x="3542" y="0"/>
                    <a:pt x="3445" y="31"/>
                    <a:pt x="3362" y="90"/>
                  </a:cubicBezTo>
                  <a:lnTo>
                    <a:pt x="82" y="2391"/>
                  </a:lnTo>
                  <a:cubicBezTo>
                    <a:pt x="17" y="2437"/>
                    <a:pt x="1" y="2527"/>
                    <a:pt x="47" y="2593"/>
                  </a:cubicBezTo>
                  <a:lnTo>
                    <a:pt x="440" y="3153"/>
                  </a:lnTo>
                  <a:cubicBezTo>
                    <a:pt x="469" y="3193"/>
                    <a:pt x="514" y="3214"/>
                    <a:pt x="559" y="3214"/>
                  </a:cubicBezTo>
                  <a:cubicBezTo>
                    <a:pt x="588" y="3214"/>
                    <a:pt x="617" y="3206"/>
                    <a:pt x="642" y="3188"/>
                  </a:cubicBezTo>
                  <a:lnTo>
                    <a:pt x="3628" y="1092"/>
                  </a:lnTo>
                  <a:cubicBezTo>
                    <a:pt x="3675" y="1059"/>
                    <a:pt x="3731" y="1041"/>
                    <a:pt x="3789" y="1041"/>
                  </a:cubicBezTo>
                  <a:cubicBezTo>
                    <a:pt x="3813" y="1041"/>
                    <a:pt x="3837" y="1044"/>
                    <a:pt x="3862" y="1051"/>
                  </a:cubicBezTo>
                  <a:lnTo>
                    <a:pt x="7384" y="1999"/>
                  </a:lnTo>
                  <a:lnTo>
                    <a:pt x="7384" y="2001"/>
                  </a:lnTo>
                  <a:cubicBezTo>
                    <a:pt x="7396" y="2004"/>
                    <a:pt x="7408" y="2005"/>
                    <a:pt x="7420" y="2005"/>
                  </a:cubicBezTo>
                  <a:cubicBezTo>
                    <a:pt x="7484" y="2005"/>
                    <a:pt x="7543" y="1963"/>
                    <a:pt x="7561" y="1897"/>
                  </a:cubicBezTo>
                  <a:lnTo>
                    <a:pt x="7739" y="1235"/>
                  </a:lnTo>
                  <a:cubicBezTo>
                    <a:pt x="7760" y="1159"/>
                    <a:pt x="7715" y="1080"/>
                    <a:pt x="7637" y="1059"/>
                  </a:cubicBezTo>
                  <a:lnTo>
                    <a:pt x="3769" y="18"/>
                  </a:lnTo>
                  <a:cubicBezTo>
                    <a:pt x="3726" y="6"/>
                    <a:pt x="3683" y="0"/>
                    <a:pt x="36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8"/>
            <p:cNvSpPr/>
            <p:nvPr/>
          </p:nvSpPr>
          <p:spPr>
            <a:xfrm>
              <a:off x="4060740" y="4138743"/>
              <a:ext cx="173423" cy="175526"/>
            </a:xfrm>
            <a:custGeom>
              <a:avLst/>
              <a:gdLst/>
              <a:ahLst/>
              <a:cxnLst/>
              <a:rect l="l" t="t" r="r" b="b"/>
              <a:pathLst>
                <a:path w="6432" h="6510" extrusionOk="0">
                  <a:moveTo>
                    <a:pt x="2622" y="0"/>
                  </a:moveTo>
                  <a:cubicBezTo>
                    <a:pt x="2564" y="0"/>
                    <a:pt x="2508" y="18"/>
                    <a:pt x="2461" y="51"/>
                  </a:cubicBezTo>
                  <a:lnTo>
                    <a:pt x="0" y="1777"/>
                  </a:lnTo>
                  <a:lnTo>
                    <a:pt x="836" y="6510"/>
                  </a:lnTo>
                  <a:lnTo>
                    <a:pt x="6431" y="5523"/>
                  </a:lnTo>
                  <a:lnTo>
                    <a:pt x="5597" y="791"/>
                  </a:lnTo>
                  <a:lnTo>
                    <a:pt x="2695" y="10"/>
                  </a:lnTo>
                  <a:cubicBezTo>
                    <a:pt x="2670" y="3"/>
                    <a:pt x="2646" y="0"/>
                    <a:pt x="26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8"/>
            <p:cNvSpPr/>
            <p:nvPr/>
          </p:nvSpPr>
          <p:spPr>
            <a:xfrm>
              <a:off x="4060740" y="4138743"/>
              <a:ext cx="154495" cy="68269"/>
            </a:xfrm>
            <a:custGeom>
              <a:avLst/>
              <a:gdLst/>
              <a:ahLst/>
              <a:cxnLst/>
              <a:rect l="l" t="t" r="r" b="b"/>
              <a:pathLst>
                <a:path w="5730" h="2532" extrusionOk="0">
                  <a:moveTo>
                    <a:pt x="2622" y="0"/>
                  </a:moveTo>
                  <a:cubicBezTo>
                    <a:pt x="2564" y="0"/>
                    <a:pt x="2508" y="18"/>
                    <a:pt x="2461" y="51"/>
                  </a:cubicBezTo>
                  <a:lnTo>
                    <a:pt x="0" y="1777"/>
                  </a:lnTo>
                  <a:lnTo>
                    <a:pt x="133" y="2531"/>
                  </a:lnTo>
                  <a:lnTo>
                    <a:pt x="2591" y="792"/>
                  </a:lnTo>
                  <a:cubicBezTo>
                    <a:pt x="2639" y="758"/>
                    <a:pt x="2696" y="740"/>
                    <a:pt x="2753" y="740"/>
                  </a:cubicBezTo>
                  <a:cubicBezTo>
                    <a:pt x="2777" y="740"/>
                    <a:pt x="2801" y="744"/>
                    <a:pt x="2825" y="750"/>
                  </a:cubicBezTo>
                  <a:lnTo>
                    <a:pt x="5730" y="1544"/>
                  </a:lnTo>
                  <a:lnTo>
                    <a:pt x="5597" y="791"/>
                  </a:lnTo>
                  <a:lnTo>
                    <a:pt x="2695" y="10"/>
                  </a:lnTo>
                  <a:cubicBezTo>
                    <a:pt x="2670" y="3"/>
                    <a:pt x="2646" y="0"/>
                    <a:pt x="2622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8"/>
            <p:cNvSpPr/>
            <p:nvPr/>
          </p:nvSpPr>
          <p:spPr>
            <a:xfrm>
              <a:off x="4121567" y="4204693"/>
              <a:ext cx="59318" cy="100193"/>
            </a:xfrm>
            <a:custGeom>
              <a:avLst/>
              <a:gdLst/>
              <a:ahLst/>
              <a:cxnLst/>
              <a:rect l="l" t="t" r="r" b="b"/>
              <a:pathLst>
                <a:path w="2200" h="3716" extrusionOk="0">
                  <a:moveTo>
                    <a:pt x="896" y="0"/>
                  </a:moveTo>
                  <a:cubicBezTo>
                    <a:pt x="848" y="0"/>
                    <a:pt x="799" y="5"/>
                    <a:pt x="750" y="13"/>
                  </a:cubicBezTo>
                  <a:cubicBezTo>
                    <a:pt x="302" y="93"/>
                    <a:pt x="0" y="514"/>
                    <a:pt x="69" y="964"/>
                  </a:cubicBezTo>
                  <a:lnTo>
                    <a:pt x="555" y="3716"/>
                  </a:lnTo>
                  <a:lnTo>
                    <a:pt x="2200" y="3425"/>
                  </a:lnTo>
                  <a:lnTo>
                    <a:pt x="1714" y="674"/>
                  </a:lnTo>
                  <a:cubicBezTo>
                    <a:pt x="1635" y="276"/>
                    <a:pt x="1287" y="0"/>
                    <a:pt x="8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8"/>
            <p:cNvSpPr/>
            <p:nvPr/>
          </p:nvSpPr>
          <p:spPr>
            <a:xfrm>
              <a:off x="4005629" y="4266195"/>
              <a:ext cx="414899" cy="62122"/>
            </a:xfrm>
            <a:custGeom>
              <a:avLst/>
              <a:gdLst/>
              <a:ahLst/>
              <a:cxnLst/>
              <a:rect l="l" t="t" r="r" b="b"/>
              <a:pathLst>
                <a:path w="15388" h="2304" extrusionOk="0">
                  <a:moveTo>
                    <a:pt x="0" y="1"/>
                  </a:moveTo>
                  <a:lnTo>
                    <a:pt x="0" y="2121"/>
                  </a:lnTo>
                  <a:cubicBezTo>
                    <a:pt x="0" y="2221"/>
                    <a:pt x="81" y="2303"/>
                    <a:pt x="181" y="2303"/>
                  </a:cubicBezTo>
                  <a:lnTo>
                    <a:pt x="15204" y="2303"/>
                  </a:lnTo>
                  <a:cubicBezTo>
                    <a:pt x="15304" y="2303"/>
                    <a:pt x="15386" y="2223"/>
                    <a:pt x="15388" y="2121"/>
                  </a:cubicBezTo>
                  <a:lnTo>
                    <a:pt x="15388" y="2"/>
                  </a:lnTo>
                  <a:lnTo>
                    <a:pt x="14585" y="608"/>
                  </a:lnTo>
                  <a:cubicBezTo>
                    <a:pt x="14367" y="773"/>
                    <a:pt x="14108" y="855"/>
                    <a:pt x="13848" y="855"/>
                  </a:cubicBezTo>
                  <a:cubicBezTo>
                    <a:pt x="13588" y="855"/>
                    <a:pt x="13329" y="773"/>
                    <a:pt x="13110" y="608"/>
                  </a:cubicBezTo>
                  <a:lnTo>
                    <a:pt x="12518" y="159"/>
                  </a:lnTo>
                  <a:cubicBezTo>
                    <a:pt x="12456" y="112"/>
                    <a:pt x="12383" y="88"/>
                    <a:pt x="12309" y="88"/>
                  </a:cubicBezTo>
                  <a:cubicBezTo>
                    <a:pt x="12235" y="88"/>
                    <a:pt x="12162" y="112"/>
                    <a:pt x="12100" y="159"/>
                  </a:cubicBezTo>
                  <a:lnTo>
                    <a:pt x="11507" y="606"/>
                  </a:lnTo>
                  <a:cubicBezTo>
                    <a:pt x="11289" y="771"/>
                    <a:pt x="11030" y="854"/>
                    <a:pt x="10770" y="854"/>
                  </a:cubicBezTo>
                  <a:cubicBezTo>
                    <a:pt x="10511" y="854"/>
                    <a:pt x="10251" y="771"/>
                    <a:pt x="10033" y="606"/>
                  </a:cubicBezTo>
                  <a:lnTo>
                    <a:pt x="9441" y="159"/>
                  </a:lnTo>
                  <a:cubicBezTo>
                    <a:pt x="9379" y="112"/>
                    <a:pt x="9305" y="88"/>
                    <a:pt x="9232" y="88"/>
                  </a:cubicBezTo>
                  <a:cubicBezTo>
                    <a:pt x="9158" y="88"/>
                    <a:pt x="9084" y="112"/>
                    <a:pt x="9022" y="159"/>
                  </a:cubicBezTo>
                  <a:lnTo>
                    <a:pt x="8430" y="606"/>
                  </a:lnTo>
                  <a:cubicBezTo>
                    <a:pt x="8212" y="771"/>
                    <a:pt x="7952" y="854"/>
                    <a:pt x="7693" y="854"/>
                  </a:cubicBezTo>
                  <a:cubicBezTo>
                    <a:pt x="7433" y="854"/>
                    <a:pt x="7174" y="771"/>
                    <a:pt x="6956" y="606"/>
                  </a:cubicBezTo>
                  <a:lnTo>
                    <a:pt x="6364" y="159"/>
                  </a:lnTo>
                  <a:cubicBezTo>
                    <a:pt x="6302" y="112"/>
                    <a:pt x="6228" y="88"/>
                    <a:pt x="6155" y="88"/>
                  </a:cubicBezTo>
                  <a:cubicBezTo>
                    <a:pt x="6081" y="88"/>
                    <a:pt x="6007" y="112"/>
                    <a:pt x="5945" y="159"/>
                  </a:cubicBezTo>
                  <a:lnTo>
                    <a:pt x="5353" y="606"/>
                  </a:lnTo>
                  <a:cubicBezTo>
                    <a:pt x="5135" y="771"/>
                    <a:pt x="4875" y="854"/>
                    <a:pt x="4615" y="854"/>
                  </a:cubicBezTo>
                  <a:cubicBezTo>
                    <a:pt x="4356" y="854"/>
                    <a:pt x="4096" y="771"/>
                    <a:pt x="3879" y="606"/>
                  </a:cubicBezTo>
                  <a:lnTo>
                    <a:pt x="3287" y="159"/>
                  </a:lnTo>
                  <a:cubicBezTo>
                    <a:pt x="3225" y="113"/>
                    <a:pt x="3151" y="90"/>
                    <a:pt x="3077" y="90"/>
                  </a:cubicBezTo>
                  <a:cubicBezTo>
                    <a:pt x="3004" y="90"/>
                    <a:pt x="2930" y="113"/>
                    <a:pt x="2868" y="159"/>
                  </a:cubicBezTo>
                  <a:lnTo>
                    <a:pt x="2276" y="608"/>
                  </a:lnTo>
                  <a:cubicBezTo>
                    <a:pt x="2058" y="772"/>
                    <a:pt x="1798" y="854"/>
                    <a:pt x="1538" y="854"/>
                  </a:cubicBezTo>
                  <a:cubicBezTo>
                    <a:pt x="1279" y="854"/>
                    <a:pt x="1019" y="772"/>
                    <a:pt x="802" y="60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8" name="Google Shape;2708;p78"/>
          <p:cNvGrpSpPr/>
          <p:nvPr/>
        </p:nvGrpSpPr>
        <p:grpSpPr>
          <a:xfrm>
            <a:off x="5071573" y="3623542"/>
            <a:ext cx="554861" cy="430504"/>
            <a:chOff x="7949137" y="3421487"/>
            <a:chExt cx="469902" cy="364587"/>
          </a:xfrm>
        </p:grpSpPr>
        <p:sp>
          <p:nvSpPr>
            <p:cNvPr id="2709" name="Google Shape;2709;p78"/>
            <p:cNvSpPr/>
            <p:nvPr/>
          </p:nvSpPr>
          <p:spPr>
            <a:xfrm>
              <a:off x="7949137" y="3421487"/>
              <a:ext cx="220931" cy="259083"/>
            </a:xfrm>
            <a:custGeom>
              <a:avLst/>
              <a:gdLst/>
              <a:ahLst/>
              <a:cxnLst/>
              <a:rect l="l" t="t" r="r" b="b"/>
              <a:pathLst>
                <a:path w="8194" h="9609" extrusionOk="0">
                  <a:moveTo>
                    <a:pt x="7100" y="1"/>
                  </a:moveTo>
                  <a:cubicBezTo>
                    <a:pt x="6997" y="1"/>
                    <a:pt x="6887" y="15"/>
                    <a:pt x="6771" y="45"/>
                  </a:cubicBezTo>
                  <a:cubicBezTo>
                    <a:pt x="1" y="1791"/>
                    <a:pt x="833" y="6485"/>
                    <a:pt x="3953" y="9608"/>
                  </a:cubicBezTo>
                  <a:cubicBezTo>
                    <a:pt x="3156" y="8375"/>
                    <a:pt x="3244" y="7395"/>
                    <a:pt x="3855" y="6957"/>
                  </a:cubicBezTo>
                  <a:cubicBezTo>
                    <a:pt x="4651" y="6388"/>
                    <a:pt x="5194" y="5857"/>
                    <a:pt x="4290" y="5416"/>
                  </a:cubicBezTo>
                  <a:cubicBezTo>
                    <a:pt x="4198" y="5371"/>
                    <a:pt x="4198" y="5239"/>
                    <a:pt x="4290" y="5194"/>
                  </a:cubicBezTo>
                  <a:cubicBezTo>
                    <a:pt x="5328" y="4698"/>
                    <a:pt x="5982" y="4281"/>
                    <a:pt x="6357" y="3925"/>
                  </a:cubicBezTo>
                  <a:cubicBezTo>
                    <a:pt x="7079" y="3239"/>
                    <a:pt x="6776" y="2778"/>
                    <a:pt x="6204" y="2415"/>
                  </a:cubicBezTo>
                  <a:cubicBezTo>
                    <a:pt x="6137" y="2371"/>
                    <a:pt x="6137" y="2274"/>
                    <a:pt x="6203" y="2231"/>
                  </a:cubicBezTo>
                  <a:cubicBezTo>
                    <a:pt x="8194" y="924"/>
                    <a:pt x="7918" y="1"/>
                    <a:pt x="71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8"/>
            <p:cNvSpPr/>
            <p:nvPr/>
          </p:nvSpPr>
          <p:spPr>
            <a:xfrm>
              <a:off x="8031750" y="3526344"/>
              <a:ext cx="377340" cy="200466"/>
            </a:xfrm>
            <a:custGeom>
              <a:avLst/>
              <a:gdLst/>
              <a:ahLst/>
              <a:cxnLst/>
              <a:rect l="l" t="t" r="r" b="b"/>
              <a:pathLst>
                <a:path w="13995" h="7435" extrusionOk="0">
                  <a:moveTo>
                    <a:pt x="13993" y="7026"/>
                  </a:moveTo>
                  <a:lnTo>
                    <a:pt x="13993" y="7026"/>
                  </a:lnTo>
                  <a:lnTo>
                    <a:pt x="13993" y="7026"/>
                  </a:lnTo>
                  <a:cubicBezTo>
                    <a:pt x="13993" y="7026"/>
                    <a:pt x="13994" y="7026"/>
                    <a:pt x="13994" y="7026"/>
                  </a:cubicBezTo>
                  <a:close/>
                  <a:moveTo>
                    <a:pt x="3203" y="0"/>
                  </a:moveTo>
                  <a:cubicBezTo>
                    <a:pt x="2798" y="384"/>
                    <a:pt x="2071" y="839"/>
                    <a:pt x="887" y="1388"/>
                  </a:cubicBezTo>
                  <a:cubicBezTo>
                    <a:pt x="2125" y="1847"/>
                    <a:pt x="1560" y="2416"/>
                    <a:pt x="700" y="3034"/>
                  </a:cubicBezTo>
                  <a:cubicBezTo>
                    <a:pt x="89" y="3472"/>
                    <a:pt x="0" y="4451"/>
                    <a:pt x="799" y="5685"/>
                  </a:cubicBezTo>
                  <a:cubicBezTo>
                    <a:pt x="1478" y="6364"/>
                    <a:pt x="2242" y="6951"/>
                    <a:pt x="3072" y="7434"/>
                  </a:cubicBezTo>
                  <a:lnTo>
                    <a:pt x="13993" y="7434"/>
                  </a:lnTo>
                  <a:lnTo>
                    <a:pt x="13993" y="7026"/>
                  </a:lnTo>
                  <a:lnTo>
                    <a:pt x="13993" y="7026"/>
                  </a:lnTo>
                  <a:cubicBezTo>
                    <a:pt x="13772" y="7072"/>
                    <a:pt x="13535" y="7094"/>
                    <a:pt x="13283" y="7094"/>
                  </a:cubicBezTo>
                  <a:cubicBezTo>
                    <a:pt x="10098" y="7094"/>
                    <a:pt x="4637" y="3563"/>
                    <a:pt x="3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8"/>
            <p:cNvSpPr/>
            <p:nvPr/>
          </p:nvSpPr>
          <p:spPr>
            <a:xfrm>
              <a:off x="8034177" y="3527287"/>
              <a:ext cx="94908" cy="165172"/>
            </a:xfrm>
            <a:custGeom>
              <a:avLst/>
              <a:gdLst/>
              <a:ahLst/>
              <a:cxnLst/>
              <a:rect l="l" t="t" r="r" b="b"/>
              <a:pathLst>
                <a:path w="3520" h="6126" extrusionOk="0">
                  <a:moveTo>
                    <a:pt x="3201" y="1"/>
                  </a:moveTo>
                  <a:cubicBezTo>
                    <a:pt x="2798" y="385"/>
                    <a:pt x="2069" y="840"/>
                    <a:pt x="887" y="1387"/>
                  </a:cubicBezTo>
                  <a:cubicBezTo>
                    <a:pt x="2125" y="1846"/>
                    <a:pt x="1560" y="2417"/>
                    <a:pt x="701" y="3033"/>
                  </a:cubicBezTo>
                  <a:cubicBezTo>
                    <a:pt x="88" y="3471"/>
                    <a:pt x="0" y="4451"/>
                    <a:pt x="799" y="5684"/>
                  </a:cubicBezTo>
                  <a:cubicBezTo>
                    <a:pt x="948" y="5835"/>
                    <a:pt x="1104" y="5982"/>
                    <a:pt x="1265" y="6125"/>
                  </a:cubicBezTo>
                  <a:cubicBezTo>
                    <a:pt x="927" y="5010"/>
                    <a:pt x="1093" y="3736"/>
                    <a:pt x="1838" y="3098"/>
                  </a:cubicBezTo>
                  <a:cubicBezTo>
                    <a:pt x="2584" y="2458"/>
                    <a:pt x="3176" y="1997"/>
                    <a:pt x="2273" y="1556"/>
                  </a:cubicBezTo>
                  <a:cubicBezTo>
                    <a:pt x="2180" y="1511"/>
                    <a:pt x="2180" y="1380"/>
                    <a:pt x="2273" y="1335"/>
                  </a:cubicBezTo>
                  <a:lnTo>
                    <a:pt x="2274" y="1335"/>
                  </a:lnTo>
                  <a:cubicBezTo>
                    <a:pt x="2775" y="1095"/>
                    <a:pt x="3186" y="874"/>
                    <a:pt x="3520" y="669"/>
                  </a:cubicBezTo>
                  <a:cubicBezTo>
                    <a:pt x="3402" y="453"/>
                    <a:pt x="3296" y="230"/>
                    <a:pt x="3201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8"/>
            <p:cNvSpPr/>
            <p:nvPr/>
          </p:nvSpPr>
          <p:spPr>
            <a:xfrm>
              <a:off x="8074376" y="3611439"/>
              <a:ext cx="48024" cy="59275"/>
            </a:xfrm>
            <a:custGeom>
              <a:avLst/>
              <a:gdLst/>
              <a:ahLst/>
              <a:cxnLst/>
              <a:rect l="l" t="t" r="r" b="b"/>
              <a:pathLst>
                <a:path w="2155" h="2656" extrusionOk="0">
                  <a:moveTo>
                    <a:pt x="375" y="1"/>
                  </a:moveTo>
                  <a:cubicBezTo>
                    <a:pt x="256" y="113"/>
                    <a:pt x="132" y="219"/>
                    <a:pt x="0" y="316"/>
                  </a:cubicBezTo>
                  <a:cubicBezTo>
                    <a:pt x="453" y="1157"/>
                    <a:pt x="1032" y="1922"/>
                    <a:pt x="1717" y="2588"/>
                  </a:cubicBezTo>
                  <a:cubicBezTo>
                    <a:pt x="1764" y="2633"/>
                    <a:pt x="1825" y="2655"/>
                    <a:pt x="1886" y="2655"/>
                  </a:cubicBezTo>
                  <a:cubicBezTo>
                    <a:pt x="1950" y="2655"/>
                    <a:pt x="2013" y="2631"/>
                    <a:pt x="2061" y="2582"/>
                  </a:cubicBezTo>
                  <a:cubicBezTo>
                    <a:pt x="2155" y="2484"/>
                    <a:pt x="2152" y="2330"/>
                    <a:pt x="2055" y="2238"/>
                  </a:cubicBezTo>
                  <a:cubicBezTo>
                    <a:pt x="1397" y="1596"/>
                    <a:pt x="841" y="858"/>
                    <a:pt x="408" y="47"/>
                  </a:cubicBezTo>
                  <a:cubicBezTo>
                    <a:pt x="399" y="31"/>
                    <a:pt x="387" y="16"/>
                    <a:pt x="375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78"/>
            <p:cNvSpPr/>
            <p:nvPr/>
          </p:nvSpPr>
          <p:spPr>
            <a:xfrm>
              <a:off x="8241114" y="3467080"/>
              <a:ext cx="15342" cy="60773"/>
            </a:xfrm>
            <a:custGeom>
              <a:avLst/>
              <a:gdLst/>
              <a:ahLst/>
              <a:cxnLst/>
              <a:rect l="l" t="t" r="r" b="b"/>
              <a:pathLst>
                <a:path w="569" h="2254" extrusionOk="0">
                  <a:moveTo>
                    <a:pt x="325" y="0"/>
                  </a:moveTo>
                  <a:cubicBezTo>
                    <a:pt x="192" y="0"/>
                    <a:pt x="82" y="108"/>
                    <a:pt x="0" y="242"/>
                  </a:cubicBezTo>
                  <a:lnTo>
                    <a:pt x="0" y="2010"/>
                  </a:lnTo>
                  <a:cubicBezTo>
                    <a:pt x="82" y="2144"/>
                    <a:pt x="192" y="2253"/>
                    <a:pt x="325" y="2253"/>
                  </a:cubicBezTo>
                  <a:lnTo>
                    <a:pt x="325" y="2252"/>
                  </a:lnTo>
                  <a:cubicBezTo>
                    <a:pt x="459" y="2252"/>
                    <a:pt x="568" y="2143"/>
                    <a:pt x="366" y="2010"/>
                  </a:cubicBezTo>
                  <a:lnTo>
                    <a:pt x="366" y="242"/>
                  </a:lnTo>
                  <a:cubicBezTo>
                    <a:pt x="568" y="109"/>
                    <a:pt x="459" y="0"/>
                    <a:pt x="3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78"/>
            <p:cNvSpPr/>
            <p:nvPr/>
          </p:nvSpPr>
          <p:spPr>
            <a:xfrm>
              <a:off x="8211482" y="3509492"/>
              <a:ext cx="79081" cy="38152"/>
            </a:xfrm>
            <a:custGeom>
              <a:avLst/>
              <a:gdLst/>
              <a:ahLst/>
              <a:cxnLst/>
              <a:rect l="l" t="t" r="r" b="b"/>
              <a:pathLst>
                <a:path w="2933" h="1415" extrusionOk="0">
                  <a:moveTo>
                    <a:pt x="162" y="0"/>
                  </a:moveTo>
                  <a:cubicBezTo>
                    <a:pt x="73" y="0"/>
                    <a:pt x="0" y="72"/>
                    <a:pt x="0" y="162"/>
                  </a:cubicBezTo>
                  <a:lnTo>
                    <a:pt x="0" y="1099"/>
                  </a:lnTo>
                  <a:lnTo>
                    <a:pt x="1467" y="1415"/>
                  </a:lnTo>
                  <a:lnTo>
                    <a:pt x="2932" y="1099"/>
                  </a:lnTo>
                  <a:lnTo>
                    <a:pt x="2932" y="162"/>
                  </a:lnTo>
                  <a:cubicBezTo>
                    <a:pt x="2932" y="72"/>
                    <a:pt x="2859" y="0"/>
                    <a:pt x="2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78"/>
            <p:cNvSpPr/>
            <p:nvPr/>
          </p:nvSpPr>
          <p:spPr>
            <a:xfrm>
              <a:off x="8266512" y="3509492"/>
              <a:ext cx="24051" cy="29659"/>
            </a:xfrm>
            <a:custGeom>
              <a:avLst/>
              <a:gdLst/>
              <a:ahLst/>
              <a:cxnLst/>
              <a:rect l="l" t="t" r="r" b="b"/>
              <a:pathLst>
                <a:path w="892" h="1100" extrusionOk="0">
                  <a:moveTo>
                    <a:pt x="0" y="0"/>
                  </a:moveTo>
                  <a:cubicBezTo>
                    <a:pt x="88" y="2"/>
                    <a:pt x="159" y="73"/>
                    <a:pt x="159" y="162"/>
                  </a:cubicBezTo>
                  <a:lnTo>
                    <a:pt x="159" y="1099"/>
                  </a:lnTo>
                  <a:lnTo>
                    <a:pt x="891" y="1099"/>
                  </a:lnTo>
                  <a:lnTo>
                    <a:pt x="891" y="163"/>
                  </a:lnTo>
                  <a:cubicBezTo>
                    <a:pt x="891" y="73"/>
                    <a:pt x="821" y="2"/>
                    <a:pt x="733" y="0"/>
                  </a:cubicBezTo>
                  <a:close/>
                </a:path>
              </a:pathLst>
            </a:custGeom>
            <a:solidFill>
              <a:srgbClr val="EB5D3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78"/>
            <p:cNvSpPr/>
            <p:nvPr/>
          </p:nvSpPr>
          <p:spPr>
            <a:xfrm>
              <a:off x="8171955" y="3539124"/>
              <a:ext cx="148186" cy="197554"/>
            </a:xfrm>
            <a:custGeom>
              <a:avLst/>
              <a:gdLst/>
              <a:ahLst/>
              <a:cxnLst/>
              <a:rect l="l" t="t" r="r" b="b"/>
              <a:pathLst>
                <a:path w="5496" h="7327" extrusionOk="0">
                  <a:moveTo>
                    <a:pt x="164" y="0"/>
                  </a:moveTo>
                  <a:cubicBezTo>
                    <a:pt x="75" y="0"/>
                    <a:pt x="2" y="70"/>
                    <a:pt x="1" y="159"/>
                  </a:cubicBezTo>
                  <a:lnTo>
                    <a:pt x="1" y="7327"/>
                  </a:lnTo>
                  <a:lnTo>
                    <a:pt x="5496" y="7327"/>
                  </a:lnTo>
                  <a:lnTo>
                    <a:pt x="5496" y="163"/>
                  </a:lnTo>
                  <a:cubicBezTo>
                    <a:pt x="5496" y="73"/>
                    <a:pt x="5423" y="0"/>
                    <a:pt x="5334" y="0"/>
                  </a:cubicBezTo>
                  <a:lnTo>
                    <a:pt x="167" y="0"/>
                  </a:lnTo>
                  <a:cubicBezTo>
                    <a:pt x="166" y="0"/>
                    <a:pt x="165" y="0"/>
                    <a:pt x="1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78"/>
            <p:cNvSpPr/>
            <p:nvPr/>
          </p:nvSpPr>
          <p:spPr>
            <a:xfrm>
              <a:off x="8296144" y="3539124"/>
              <a:ext cx="24051" cy="197554"/>
            </a:xfrm>
            <a:custGeom>
              <a:avLst/>
              <a:gdLst/>
              <a:ahLst/>
              <a:cxnLst/>
              <a:rect l="l" t="t" r="r" b="b"/>
              <a:pathLst>
                <a:path w="892" h="7327" extrusionOk="0">
                  <a:moveTo>
                    <a:pt x="0" y="0"/>
                  </a:moveTo>
                  <a:cubicBezTo>
                    <a:pt x="87" y="0"/>
                    <a:pt x="159" y="72"/>
                    <a:pt x="159" y="159"/>
                  </a:cubicBezTo>
                  <a:lnTo>
                    <a:pt x="159" y="7327"/>
                  </a:lnTo>
                  <a:lnTo>
                    <a:pt x="891" y="7327"/>
                  </a:lnTo>
                  <a:lnTo>
                    <a:pt x="891" y="159"/>
                  </a:lnTo>
                  <a:cubicBezTo>
                    <a:pt x="891" y="72"/>
                    <a:pt x="819" y="0"/>
                    <a:pt x="733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78"/>
            <p:cNvSpPr/>
            <p:nvPr/>
          </p:nvSpPr>
          <p:spPr>
            <a:xfrm>
              <a:off x="8260850" y="3568729"/>
              <a:ext cx="29659" cy="29686"/>
            </a:xfrm>
            <a:custGeom>
              <a:avLst/>
              <a:gdLst/>
              <a:ahLst/>
              <a:cxnLst/>
              <a:rect l="l" t="t" r="r" b="b"/>
              <a:pathLst>
                <a:path w="1100" h="1101" extrusionOk="0">
                  <a:moveTo>
                    <a:pt x="103" y="1"/>
                  </a:moveTo>
                  <a:cubicBezTo>
                    <a:pt x="49" y="1"/>
                    <a:pt x="4" y="45"/>
                    <a:pt x="1" y="98"/>
                  </a:cubicBezTo>
                  <a:lnTo>
                    <a:pt x="1" y="1003"/>
                  </a:lnTo>
                  <a:cubicBezTo>
                    <a:pt x="1" y="1057"/>
                    <a:pt x="44" y="1100"/>
                    <a:pt x="98" y="1100"/>
                  </a:cubicBezTo>
                  <a:lnTo>
                    <a:pt x="1003" y="1100"/>
                  </a:lnTo>
                  <a:cubicBezTo>
                    <a:pt x="1056" y="1100"/>
                    <a:pt x="1100" y="1057"/>
                    <a:pt x="1100" y="1003"/>
                  </a:cubicBezTo>
                  <a:lnTo>
                    <a:pt x="1100" y="98"/>
                  </a:lnTo>
                  <a:cubicBezTo>
                    <a:pt x="1100" y="44"/>
                    <a:pt x="1056" y="1"/>
                    <a:pt x="1003" y="1"/>
                  </a:cubicBezTo>
                  <a:lnTo>
                    <a:pt x="108" y="1"/>
                  </a:lnTo>
                  <a:cubicBezTo>
                    <a:pt x="107" y="1"/>
                    <a:pt x="105" y="1"/>
                    <a:pt x="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78"/>
            <p:cNvSpPr/>
            <p:nvPr/>
          </p:nvSpPr>
          <p:spPr>
            <a:xfrm>
              <a:off x="8201587" y="3568729"/>
              <a:ext cx="29659" cy="29686"/>
            </a:xfrm>
            <a:custGeom>
              <a:avLst/>
              <a:gdLst/>
              <a:ahLst/>
              <a:cxnLst/>
              <a:rect l="l" t="t" r="r" b="b"/>
              <a:pathLst>
                <a:path w="1100" h="1101" extrusionOk="0">
                  <a:moveTo>
                    <a:pt x="102" y="1"/>
                  </a:moveTo>
                  <a:cubicBezTo>
                    <a:pt x="49" y="1"/>
                    <a:pt x="4" y="45"/>
                    <a:pt x="1" y="98"/>
                  </a:cubicBezTo>
                  <a:lnTo>
                    <a:pt x="1" y="1003"/>
                  </a:lnTo>
                  <a:cubicBezTo>
                    <a:pt x="1" y="1057"/>
                    <a:pt x="44" y="1100"/>
                    <a:pt x="98" y="1100"/>
                  </a:cubicBezTo>
                  <a:lnTo>
                    <a:pt x="1003" y="1100"/>
                  </a:lnTo>
                  <a:cubicBezTo>
                    <a:pt x="1056" y="1100"/>
                    <a:pt x="1100" y="1057"/>
                    <a:pt x="1100" y="1003"/>
                  </a:cubicBezTo>
                  <a:lnTo>
                    <a:pt x="1100" y="98"/>
                  </a:lnTo>
                  <a:cubicBezTo>
                    <a:pt x="1100" y="44"/>
                    <a:pt x="1056" y="1"/>
                    <a:pt x="1003" y="1"/>
                  </a:cubicBezTo>
                  <a:lnTo>
                    <a:pt x="107" y="1"/>
                  </a:lnTo>
                  <a:cubicBezTo>
                    <a:pt x="105" y="1"/>
                    <a:pt x="103" y="1"/>
                    <a:pt x="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78"/>
            <p:cNvSpPr/>
            <p:nvPr/>
          </p:nvSpPr>
          <p:spPr>
            <a:xfrm>
              <a:off x="8260850" y="3637888"/>
              <a:ext cx="29659" cy="29659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104" y="0"/>
                  </a:moveTo>
                  <a:cubicBezTo>
                    <a:pt x="50" y="0"/>
                    <a:pt x="4" y="43"/>
                    <a:pt x="1" y="98"/>
                  </a:cubicBezTo>
                  <a:lnTo>
                    <a:pt x="1" y="1002"/>
                  </a:lnTo>
                  <a:cubicBezTo>
                    <a:pt x="1" y="1056"/>
                    <a:pt x="44" y="1099"/>
                    <a:pt x="98" y="1099"/>
                  </a:cubicBezTo>
                  <a:lnTo>
                    <a:pt x="1003" y="1099"/>
                  </a:lnTo>
                  <a:cubicBezTo>
                    <a:pt x="1056" y="1099"/>
                    <a:pt x="1100" y="1056"/>
                    <a:pt x="1100" y="1002"/>
                  </a:cubicBezTo>
                  <a:lnTo>
                    <a:pt x="1100" y="98"/>
                  </a:lnTo>
                  <a:cubicBezTo>
                    <a:pt x="1100" y="44"/>
                    <a:pt x="1056" y="0"/>
                    <a:pt x="1003" y="0"/>
                  </a:cubicBezTo>
                  <a:lnTo>
                    <a:pt x="107" y="0"/>
                  </a:lnTo>
                  <a:cubicBezTo>
                    <a:pt x="106" y="0"/>
                    <a:pt x="105" y="0"/>
                    <a:pt x="1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78"/>
            <p:cNvSpPr/>
            <p:nvPr/>
          </p:nvSpPr>
          <p:spPr>
            <a:xfrm>
              <a:off x="8201587" y="3637888"/>
              <a:ext cx="29659" cy="29659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104" y="0"/>
                  </a:moveTo>
                  <a:cubicBezTo>
                    <a:pt x="50" y="0"/>
                    <a:pt x="4" y="43"/>
                    <a:pt x="1" y="98"/>
                  </a:cubicBezTo>
                  <a:lnTo>
                    <a:pt x="1" y="1002"/>
                  </a:lnTo>
                  <a:cubicBezTo>
                    <a:pt x="1" y="1056"/>
                    <a:pt x="44" y="1099"/>
                    <a:pt x="98" y="1099"/>
                  </a:cubicBezTo>
                  <a:lnTo>
                    <a:pt x="1003" y="1099"/>
                  </a:lnTo>
                  <a:cubicBezTo>
                    <a:pt x="1056" y="1099"/>
                    <a:pt x="1100" y="1056"/>
                    <a:pt x="1100" y="1002"/>
                  </a:cubicBezTo>
                  <a:lnTo>
                    <a:pt x="1100" y="98"/>
                  </a:lnTo>
                  <a:cubicBezTo>
                    <a:pt x="1100" y="44"/>
                    <a:pt x="1056" y="0"/>
                    <a:pt x="1003" y="0"/>
                  </a:cubicBezTo>
                  <a:lnTo>
                    <a:pt x="107" y="0"/>
                  </a:lnTo>
                  <a:cubicBezTo>
                    <a:pt x="106" y="0"/>
                    <a:pt x="105" y="0"/>
                    <a:pt x="1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78"/>
            <p:cNvSpPr/>
            <p:nvPr/>
          </p:nvSpPr>
          <p:spPr>
            <a:xfrm>
              <a:off x="7984269" y="3694131"/>
              <a:ext cx="434770" cy="91942"/>
            </a:xfrm>
            <a:custGeom>
              <a:avLst/>
              <a:gdLst/>
              <a:ahLst/>
              <a:cxnLst/>
              <a:rect l="l" t="t" r="r" b="b"/>
              <a:pathLst>
                <a:path w="16125" h="3410" extrusionOk="0">
                  <a:moveTo>
                    <a:pt x="3225" y="0"/>
                  </a:moveTo>
                  <a:cubicBezTo>
                    <a:pt x="3146" y="0"/>
                    <a:pt x="3067" y="26"/>
                    <a:pt x="3001" y="76"/>
                  </a:cubicBezTo>
                  <a:lnTo>
                    <a:pt x="2400" y="537"/>
                  </a:lnTo>
                  <a:cubicBezTo>
                    <a:pt x="2167" y="714"/>
                    <a:pt x="1890" y="803"/>
                    <a:pt x="1613" y="803"/>
                  </a:cubicBezTo>
                  <a:cubicBezTo>
                    <a:pt x="1336" y="803"/>
                    <a:pt x="1059" y="714"/>
                    <a:pt x="827" y="537"/>
                  </a:cubicBezTo>
                  <a:lnTo>
                    <a:pt x="262" y="105"/>
                  </a:lnTo>
                  <a:lnTo>
                    <a:pt x="263" y="105"/>
                  </a:lnTo>
                  <a:cubicBezTo>
                    <a:pt x="232" y="81"/>
                    <a:pt x="198" y="71"/>
                    <a:pt x="164" y="71"/>
                  </a:cubicBezTo>
                  <a:cubicBezTo>
                    <a:pt x="80" y="71"/>
                    <a:pt x="0" y="137"/>
                    <a:pt x="1" y="233"/>
                  </a:cubicBezTo>
                  <a:lnTo>
                    <a:pt x="1" y="3409"/>
                  </a:lnTo>
                  <a:lnTo>
                    <a:pt x="16123" y="3409"/>
                  </a:lnTo>
                  <a:lnTo>
                    <a:pt x="16123" y="233"/>
                  </a:lnTo>
                  <a:cubicBezTo>
                    <a:pt x="16124" y="137"/>
                    <a:pt x="16045" y="71"/>
                    <a:pt x="15960" y="71"/>
                  </a:cubicBezTo>
                  <a:cubicBezTo>
                    <a:pt x="15927" y="71"/>
                    <a:pt x="15892" y="81"/>
                    <a:pt x="15861" y="105"/>
                  </a:cubicBezTo>
                  <a:lnTo>
                    <a:pt x="15296" y="537"/>
                  </a:lnTo>
                  <a:cubicBezTo>
                    <a:pt x="15064" y="715"/>
                    <a:pt x="14787" y="804"/>
                    <a:pt x="14510" y="804"/>
                  </a:cubicBezTo>
                  <a:cubicBezTo>
                    <a:pt x="14233" y="804"/>
                    <a:pt x="13956" y="715"/>
                    <a:pt x="13723" y="537"/>
                  </a:cubicBezTo>
                  <a:lnTo>
                    <a:pt x="13122" y="76"/>
                  </a:lnTo>
                  <a:cubicBezTo>
                    <a:pt x="13056" y="26"/>
                    <a:pt x="12977" y="1"/>
                    <a:pt x="12899" y="1"/>
                  </a:cubicBezTo>
                  <a:cubicBezTo>
                    <a:pt x="12820" y="1"/>
                    <a:pt x="12741" y="26"/>
                    <a:pt x="12675" y="76"/>
                  </a:cubicBezTo>
                  <a:lnTo>
                    <a:pt x="12072" y="537"/>
                  </a:lnTo>
                  <a:cubicBezTo>
                    <a:pt x="11841" y="715"/>
                    <a:pt x="11564" y="804"/>
                    <a:pt x="11287" y="804"/>
                  </a:cubicBezTo>
                  <a:cubicBezTo>
                    <a:pt x="11009" y="804"/>
                    <a:pt x="10732" y="715"/>
                    <a:pt x="10500" y="537"/>
                  </a:cubicBezTo>
                  <a:lnTo>
                    <a:pt x="9898" y="76"/>
                  </a:lnTo>
                  <a:cubicBezTo>
                    <a:pt x="9832" y="26"/>
                    <a:pt x="9753" y="0"/>
                    <a:pt x="9674" y="0"/>
                  </a:cubicBezTo>
                  <a:cubicBezTo>
                    <a:pt x="9595" y="0"/>
                    <a:pt x="9516" y="26"/>
                    <a:pt x="9450" y="76"/>
                  </a:cubicBezTo>
                  <a:lnTo>
                    <a:pt x="8847" y="537"/>
                  </a:lnTo>
                  <a:cubicBezTo>
                    <a:pt x="8616" y="714"/>
                    <a:pt x="8339" y="803"/>
                    <a:pt x="8062" y="803"/>
                  </a:cubicBezTo>
                  <a:cubicBezTo>
                    <a:pt x="7785" y="803"/>
                    <a:pt x="7508" y="714"/>
                    <a:pt x="7276" y="537"/>
                  </a:cubicBezTo>
                  <a:lnTo>
                    <a:pt x="6673" y="76"/>
                  </a:lnTo>
                  <a:cubicBezTo>
                    <a:pt x="6607" y="26"/>
                    <a:pt x="6529" y="1"/>
                    <a:pt x="6450" y="1"/>
                  </a:cubicBezTo>
                  <a:cubicBezTo>
                    <a:pt x="6371" y="1"/>
                    <a:pt x="6292" y="26"/>
                    <a:pt x="6226" y="76"/>
                  </a:cubicBezTo>
                  <a:lnTo>
                    <a:pt x="5624" y="537"/>
                  </a:lnTo>
                  <a:cubicBezTo>
                    <a:pt x="5392" y="714"/>
                    <a:pt x="5115" y="803"/>
                    <a:pt x="4838" y="803"/>
                  </a:cubicBezTo>
                  <a:cubicBezTo>
                    <a:pt x="4560" y="803"/>
                    <a:pt x="4283" y="714"/>
                    <a:pt x="4051" y="537"/>
                  </a:cubicBezTo>
                  <a:lnTo>
                    <a:pt x="3449" y="76"/>
                  </a:lnTo>
                  <a:cubicBezTo>
                    <a:pt x="3383" y="26"/>
                    <a:pt x="3304" y="0"/>
                    <a:pt x="3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78"/>
            <p:cNvSpPr/>
            <p:nvPr/>
          </p:nvSpPr>
          <p:spPr>
            <a:xfrm>
              <a:off x="7984215" y="3689925"/>
              <a:ext cx="434797" cy="63281"/>
            </a:xfrm>
            <a:custGeom>
              <a:avLst/>
              <a:gdLst/>
              <a:ahLst/>
              <a:cxnLst/>
              <a:rect l="l" t="t" r="r" b="b"/>
              <a:pathLst>
                <a:path w="16126" h="2347" extrusionOk="0">
                  <a:moveTo>
                    <a:pt x="3226" y="1"/>
                  </a:moveTo>
                  <a:cubicBezTo>
                    <a:pt x="3147" y="1"/>
                    <a:pt x="3068" y="26"/>
                    <a:pt x="3001" y="77"/>
                  </a:cubicBezTo>
                  <a:lnTo>
                    <a:pt x="2400" y="538"/>
                  </a:lnTo>
                  <a:cubicBezTo>
                    <a:pt x="2168" y="715"/>
                    <a:pt x="1890" y="803"/>
                    <a:pt x="1613" y="803"/>
                  </a:cubicBezTo>
                  <a:cubicBezTo>
                    <a:pt x="1336" y="803"/>
                    <a:pt x="1059" y="715"/>
                    <a:pt x="827" y="538"/>
                  </a:cubicBezTo>
                  <a:lnTo>
                    <a:pt x="262" y="105"/>
                  </a:lnTo>
                  <a:cubicBezTo>
                    <a:pt x="232" y="81"/>
                    <a:pt x="197" y="71"/>
                    <a:pt x="164" y="71"/>
                  </a:cubicBezTo>
                  <a:cubicBezTo>
                    <a:pt x="80" y="71"/>
                    <a:pt x="0" y="138"/>
                    <a:pt x="0" y="234"/>
                  </a:cubicBezTo>
                  <a:lnTo>
                    <a:pt x="0" y="1450"/>
                  </a:lnTo>
                  <a:lnTo>
                    <a:pt x="826" y="2081"/>
                  </a:lnTo>
                  <a:cubicBezTo>
                    <a:pt x="1058" y="2258"/>
                    <a:pt x="1336" y="2346"/>
                    <a:pt x="1613" y="2346"/>
                  </a:cubicBezTo>
                  <a:cubicBezTo>
                    <a:pt x="1890" y="2346"/>
                    <a:pt x="2167" y="2258"/>
                    <a:pt x="2399" y="2081"/>
                  </a:cubicBezTo>
                  <a:lnTo>
                    <a:pt x="3001" y="1620"/>
                  </a:lnTo>
                  <a:cubicBezTo>
                    <a:pt x="3067" y="1569"/>
                    <a:pt x="3146" y="1544"/>
                    <a:pt x="3225" y="1544"/>
                  </a:cubicBezTo>
                  <a:cubicBezTo>
                    <a:pt x="3304" y="1544"/>
                    <a:pt x="3383" y="1569"/>
                    <a:pt x="3450" y="1620"/>
                  </a:cubicBezTo>
                  <a:lnTo>
                    <a:pt x="4051" y="2081"/>
                  </a:lnTo>
                  <a:cubicBezTo>
                    <a:pt x="4284" y="2258"/>
                    <a:pt x="4561" y="2346"/>
                    <a:pt x="4838" y="2346"/>
                  </a:cubicBezTo>
                  <a:cubicBezTo>
                    <a:pt x="5115" y="2346"/>
                    <a:pt x="5392" y="2258"/>
                    <a:pt x="5624" y="2081"/>
                  </a:cubicBezTo>
                  <a:lnTo>
                    <a:pt x="6227" y="1620"/>
                  </a:lnTo>
                  <a:cubicBezTo>
                    <a:pt x="6292" y="1569"/>
                    <a:pt x="6371" y="1544"/>
                    <a:pt x="6450" y="1544"/>
                  </a:cubicBezTo>
                  <a:cubicBezTo>
                    <a:pt x="6528" y="1544"/>
                    <a:pt x="6607" y="1569"/>
                    <a:pt x="6674" y="1620"/>
                  </a:cubicBezTo>
                  <a:lnTo>
                    <a:pt x="7275" y="2081"/>
                  </a:lnTo>
                  <a:cubicBezTo>
                    <a:pt x="7507" y="2258"/>
                    <a:pt x="7785" y="2346"/>
                    <a:pt x="8062" y="2346"/>
                  </a:cubicBezTo>
                  <a:cubicBezTo>
                    <a:pt x="8339" y="2346"/>
                    <a:pt x="8616" y="2258"/>
                    <a:pt x="8848" y="2081"/>
                  </a:cubicBezTo>
                  <a:lnTo>
                    <a:pt x="9450" y="1620"/>
                  </a:lnTo>
                  <a:cubicBezTo>
                    <a:pt x="9516" y="1569"/>
                    <a:pt x="9595" y="1544"/>
                    <a:pt x="9674" y="1544"/>
                  </a:cubicBezTo>
                  <a:cubicBezTo>
                    <a:pt x="9753" y="1544"/>
                    <a:pt x="9832" y="1569"/>
                    <a:pt x="9899" y="1620"/>
                  </a:cubicBezTo>
                  <a:lnTo>
                    <a:pt x="10500" y="2081"/>
                  </a:lnTo>
                  <a:cubicBezTo>
                    <a:pt x="10732" y="2258"/>
                    <a:pt x="11009" y="2346"/>
                    <a:pt x="11286" y="2346"/>
                  </a:cubicBezTo>
                  <a:cubicBezTo>
                    <a:pt x="11563" y="2346"/>
                    <a:pt x="11840" y="2258"/>
                    <a:pt x="12073" y="2081"/>
                  </a:cubicBezTo>
                  <a:lnTo>
                    <a:pt x="12674" y="1620"/>
                  </a:lnTo>
                  <a:cubicBezTo>
                    <a:pt x="12741" y="1569"/>
                    <a:pt x="12819" y="1544"/>
                    <a:pt x="12898" y="1544"/>
                  </a:cubicBezTo>
                  <a:cubicBezTo>
                    <a:pt x="12977" y="1544"/>
                    <a:pt x="13056" y="1569"/>
                    <a:pt x="13123" y="1620"/>
                  </a:cubicBezTo>
                  <a:lnTo>
                    <a:pt x="13724" y="2081"/>
                  </a:lnTo>
                  <a:cubicBezTo>
                    <a:pt x="13956" y="2258"/>
                    <a:pt x="14234" y="2346"/>
                    <a:pt x="14511" y="2346"/>
                  </a:cubicBezTo>
                  <a:cubicBezTo>
                    <a:pt x="14788" y="2346"/>
                    <a:pt x="15065" y="2258"/>
                    <a:pt x="15297" y="2081"/>
                  </a:cubicBezTo>
                  <a:lnTo>
                    <a:pt x="16122" y="1450"/>
                  </a:lnTo>
                  <a:lnTo>
                    <a:pt x="16122" y="234"/>
                  </a:lnTo>
                  <a:lnTo>
                    <a:pt x="16125" y="234"/>
                  </a:lnTo>
                  <a:cubicBezTo>
                    <a:pt x="16125" y="137"/>
                    <a:pt x="16046" y="70"/>
                    <a:pt x="15962" y="70"/>
                  </a:cubicBezTo>
                  <a:cubicBezTo>
                    <a:pt x="15929" y="70"/>
                    <a:pt x="15894" y="81"/>
                    <a:pt x="15863" y="105"/>
                  </a:cubicBezTo>
                  <a:lnTo>
                    <a:pt x="15298" y="538"/>
                  </a:lnTo>
                  <a:cubicBezTo>
                    <a:pt x="15066" y="715"/>
                    <a:pt x="14788" y="803"/>
                    <a:pt x="14511" y="803"/>
                  </a:cubicBezTo>
                  <a:cubicBezTo>
                    <a:pt x="14234" y="803"/>
                    <a:pt x="13957" y="715"/>
                    <a:pt x="13725" y="538"/>
                  </a:cubicBezTo>
                  <a:lnTo>
                    <a:pt x="13123" y="77"/>
                  </a:lnTo>
                  <a:cubicBezTo>
                    <a:pt x="13057" y="26"/>
                    <a:pt x="12978" y="1"/>
                    <a:pt x="12899" y="1"/>
                  </a:cubicBezTo>
                  <a:cubicBezTo>
                    <a:pt x="12820" y="1"/>
                    <a:pt x="12741" y="26"/>
                    <a:pt x="12676" y="77"/>
                  </a:cubicBezTo>
                  <a:lnTo>
                    <a:pt x="12074" y="538"/>
                  </a:lnTo>
                  <a:cubicBezTo>
                    <a:pt x="11842" y="715"/>
                    <a:pt x="11565" y="803"/>
                    <a:pt x="11287" y="803"/>
                  </a:cubicBezTo>
                  <a:cubicBezTo>
                    <a:pt x="11010" y="803"/>
                    <a:pt x="10733" y="715"/>
                    <a:pt x="10502" y="538"/>
                  </a:cubicBezTo>
                  <a:lnTo>
                    <a:pt x="9899" y="77"/>
                  </a:lnTo>
                  <a:cubicBezTo>
                    <a:pt x="9833" y="26"/>
                    <a:pt x="9754" y="1"/>
                    <a:pt x="9675" y="1"/>
                  </a:cubicBezTo>
                  <a:cubicBezTo>
                    <a:pt x="9596" y="1"/>
                    <a:pt x="9517" y="26"/>
                    <a:pt x="9450" y="77"/>
                  </a:cubicBezTo>
                  <a:lnTo>
                    <a:pt x="8849" y="538"/>
                  </a:lnTo>
                  <a:cubicBezTo>
                    <a:pt x="8617" y="715"/>
                    <a:pt x="8339" y="803"/>
                    <a:pt x="8062" y="803"/>
                  </a:cubicBezTo>
                  <a:cubicBezTo>
                    <a:pt x="7785" y="803"/>
                    <a:pt x="7508" y="715"/>
                    <a:pt x="7276" y="538"/>
                  </a:cubicBezTo>
                  <a:lnTo>
                    <a:pt x="6674" y="77"/>
                  </a:lnTo>
                  <a:cubicBezTo>
                    <a:pt x="6608" y="26"/>
                    <a:pt x="6529" y="1"/>
                    <a:pt x="6450" y="1"/>
                  </a:cubicBezTo>
                  <a:cubicBezTo>
                    <a:pt x="6371" y="1"/>
                    <a:pt x="6292" y="26"/>
                    <a:pt x="6227" y="77"/>
                  </a:cubicBezTo>
                  <a:lnTo>
                    <a:pt x="5626" y="538"/>
                  </a:lnTo>
                  <a:cubicBezTo>
                    <a:pt x="5393" y="715"/>
                    <a:pt x="5116" y="803"/>
                    <a:pt x="4838" y="803"/>
                  </a:cubicBezTo>
                  <a:cubicBezTo>
                    <a:pt x="4561" y="803"/>
                    <a:pt x="4284" y="715"/>
                    <a:pt x="4053" y="538"/>
                  </a:cubicBezTo>
                  <a:lnTo>
                    <a:pt x="3450" y="77"/>
                  </a:lnTo>
                  <a:cubicBezTo>
                    <a:pt x="3384" y="26"/>
                    <a:pt x="3305" y="1"/>
                    <a:pt x="32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78"/>
            <p:cNvSpPr/>
            <p:nvPr/>
          </p:nvSpPr>
          <p:spPr>
            <a:xfrm>
              <a:off x="8092850" y="3592600"/>
              <a:ext cx="56773" cy="67947"/>
            </a:xfrm>
            <a:custGeom>
              <a:avLst/>
              <a:gdLst/>
              <a:ahLst/>
              <a:cxnLst/>
              <a:rect l="l" t="t" r="r" b="b"/>
              <a:pathLst>
                <a:path w="2155" h="2656" extrusionOk="0">
                  <a:moveTo>
                    <a:pt x="375" y="1"/>
                  </a:moveTo>
                  <a:cubicBezTo>
                    <a:pt x="256" y="113"/>
                    <a:pt x="132" y="219"/>
                    <a:pt x="0" y="316"/>
                  </a:cubicBezTo>
                  <a:cubicBezTo>
                    <a:pt x="453" y="1157"/>
                    <a:pt x="1032" y="1922"/>
                    <a:pt x="1717" y="2588"/>
                  </a:cubicBezTo>
                  <a:cubicBezTo>
                    <a:pt x="1764" y="2633"/>
                    <a:pt x="1825" y="2655"/>
                    <a:pt x="1886" y="2655"/>
                  </a:cubicBezTo>
                  <a:cubicBezTo>
                    <a:pt x="1950" y="2655"/>
                    <a:pt x="2013" y="2631"/>
                    <a:pt x="2061" y="2582"/>
                  </a:cubicBezTo>
                  <a:cubicBezTo>
                    <a:pt x="2155" y="2484"/>
                    <a:pt x="2152" y="2330"/>
                    <a:pt x="2055" y="2238"/>
                  </a:cubicBezTo>
                  <a:cubicBezTo>
                    <a:pt x="1397" y="1596"/>
                    <a:pt x="841" y="858"/>
                    <a:pt x="408" y="47"/>
                  </a:cubicBezTo>
                  <a:cubicBezTo>
                    <a:pt x="399" y="31"/>
                    <a:pt x="387" y="16"/>
                    <a:pt x="375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5" name="Google Shape;2725;p78"/>
          <p:cNvSpPr txBox="1"/>
          <p:nvPr/>
        </p:nvSpPr>
        <p:spPr>
          <a:xfrm>
            <a:off x="3710388" y="1155250"/>
            <a:ext cx="2022950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Train-test split</a:t>
            </a:r>
          </a:p>
        </p:txBody>
      </p:sp>
      <p:sp>
        <p:nvSpPr>
          <p:cNvPr id="2726" name="Google Shape;2726;p78"/>
          <p:cNvSpPr txBox="1"/>
          <p:nvPr/>
        </p:nvSpPr>
        <p:spPr>
          <a:xfrm>
            <a:off x="3710388" y="1485950"/>
            <a:ext cx="17232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Split the dataset into training and testing sets (80/20)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7" name="Google Shape;2727;p78"/>
          <p:cNvSpPr txBox="1"/>
          <p:nvPr/>
        </p:nvSpPr>
        <p:spPr>
          <a:xfrm>
            <a:off x="1442224" y="3474479"/>
            <a:ext cx="1833976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Batching</a:t>
            </a:r>
          </a:p>
        </p:txBody>
      </p:sp>
      <p:sp>
        <p:nvSpPr>
          <p:cNvPr id="2728" name="Google Shape;2728;p78"/>
          <p:cNvSpPr txBox="1"/>
          <p:nvPr/>
        </p:nvSpPr>
        <p:spPr>
          <a:xfrm>
            <a:off x="7351634" y="3814567"/>
            <a:ext cx="17232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Optimizer: Adam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</a:t>
            </a:r>
            <a:r>
              <a:rPr lang="en-US" dirty="0"/>
              <a:t>oss Function: Cross-Entropy Loss.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en-US" dirty="0"/>
              <a:t>raining for multiple epochs (e.g., 50 epochs).</a:t>
            </a:r>
            <a:endParaRPr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9" name="Google Shape;2729;p78"/>
          <p:cNvSpPr txBox="1"/>
          <p:nvPr/>
        </p:nvSpPr>
        <p:spPr>
          <a:xfrm>
            <a:off x="5867800" y="3474479"/>
            <a:ext cx="1723200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rPr>
              <a:t>Model Training</a:t>
            </a:r>
          </a:p>
        </p:txBody>
      </p:sp>
      <p:sp>
        <p:nvSpPr>
          <p:cNvPr id="2730" name="Google Shape;2730;p78"/>
          <p:cNvSpPr txBox="1"/>
          <p:nvPr/>
        </p:nvSpPr>
        <p:spPr>
          <a:xfrm>
            <a:off x="1541510" y="3977874"/>
            <a:ext cx="1723200" cy="5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is loaded in batches to optimize memory and training time.</a:t>
            </a:r>
            <a:endParaRPr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43780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p58"/>
          <p:cNvSpPr txBox="1">
            <a:spLocks noGrp="1"/>
          </p:cNvSpPr>
          <p:nvPr>
            <p:ph type="title"/>
          </p:nvPr>
        </p:nvSpPr>
        <p:spPr>
          <a:xfrm>
            <a:off x="1918050" y="1542000"/>
            <a:ext cx="5307900" cy="22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Evaluation</a:t>
            </a:r>
            <a:br>
              <a:rPr lang="en-US" dirty="0"/>
            </a:br>
            <a:r>
              <a:rPr lang="en-US" dirty="0"/>
              <a:t>&amp; </a:t>
            </a:r>
            <a:r>
              <a:rPr lang="en-US" dirty="0">
                <a:solidFill>
                  <a:schemeClr val="accent3"/>
                </a:solidFill>
              </a:rPr>
              <a:t>Result</a:t>
            </a:r>
          </a:p>
        </p:txBody>
      </p:sp>
      <p:grpSp>
        <p:nvGrpSpPr>
          <p:cNvPr id="1613" name="Google Shape;1613;p58"/>
          <p:cNvGrpSpPr/>
          <p:nvPr/>
        </p:nvGrpSpPr>
        <p:grpSpPr>
          <a:xfrm>
            <a:off x="7185611" y="535030"/>
            <a:ext cx="1042893" cy="1137965"/>
            <a:chOff x="4067906" y="882076"/>
            <a:chExt cx="1487086" cy="1607749"/>
          </a:xfrm>
        </p:grpSpPr>
        <p:grpSp>
          <p:nvGrpSpPr>
            <p:cNvPr id="1614" name="Google Shape;1614;p58"/>
            <p:cNvGrpSpPr/>
            <p:nvPr/>
          </p:nvGrpSpPr>
          <p:grpSpPr>
            <a:xfrm>
              <a:off x="4067906" y="882076"/>
              <a:ext cx="1487086" cy="1607749"/>
              <a:chOff x="2720400" y="1200188"/>
              <a:chExt cx="1058650" cy="1144550"/>
            </a:xfrm>
          </p:grpSpPr>
          <p:sp>
            <p:nvSpPr>
              <p:cNvPr id="1615" name="Google Shape;1615;p58"/>
              <p:cNvSpPr/>
              <p:nvPr/>
            </p:nvSpPr>
            <p:spPr>
              <a:xfrm>
                <a:off x="2720400" y="1217313"/>
                <a:ext cx="1058650" cy="609775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4391" extrusionOk="0">
                    <a:moveTo>
                      <a:pt x="16325" y="0"/>
                    </a:moveTo>
                    <a:cubicBezTo>
                      <a:pt x="15855" y="0"/>
                      <a:pt x="15378" y="39"/>
                      <a:pt x="14898" y="120"/>
                    </a:cubicBezTo>
                    <a:cubicBezTo>
                      <a:pt x="9666" y="1002"/>
                      <a:pt x="9877" y="6003"/>
                      <a:pt x="11769" y="9762"/>
                    </a:cubicBezTo>
                    <a:cubicBezTo>
                      <a:pt x="10950" y="9571"/>
                      <a:pt x="8604" y="9090"/>
                      <a:pt x="6712" y="9090"/>
                    </a:cubicBezTo>
                    <a:cubicBezTo>
                      <a:pt x="5505" y="9090"/>
                      <a:pt x="4483" y="9285"/>
                      <a:pt x="4160" y="9877"/>
                    </a:cubicBezTo>
                    <a:cubicBezTo>
                      <a:pt x="3149" y="11715"/>
                      <a:pt x="6376" y="14333"/>
                      <a:pt x="7135" y="15171"/>
                    </a:cubicBezTo>
                    <a:cubicBezTo>
                      <a:pt x="6635" y="15017"/>
                      <a:pt x="6124" y="14946"/>
                      <a:pt x="5620" y="14946"/>
                    </a:cubicBezTo>
                    <a:cubicBezTo>
                      <a:pt x="2694" y="14946"/>
                      <a:pt x="1" y="17351"/>
                      <a:pt x="1067" y="20003"/>
                    </a:cubicBezTo>
                    <a:cubicBezTo>
                      <a:pt x="1904" y="22092"/>
                      <a:pt x="4136" y="22783"/>
                      <a:pt x="6577" y="22783"/>
                    </a:cubicBezTo>
                    <a:cubicBezTo>
                      <a:pt x="6740" y="22783"/>
                      <a:pt x="6905" y="22780"/>
                      <a:pt x="7070" y="22774"/>
                    </a:cubicBezTo>
                    <a:cubicBezTo>
                      <a:pt x="8039" y="22735"/>
                      <a:pt x="9032" y="22597"/>
                      <a:pt x="9970" y="22397"/>
                    </a:cubicBezTo>
                    <a:cubicBezTo>
                      <a:pt x="11471" y="22085"/>
                      <a:pt x="12834" y="21623"/>
                      <a:pt x="13768" y="21189"/>
                    </a:cubicBezTo>
                    <a:lnTo>
                      <a:pt x="13768" y="21189"/>
                    </a:lnTo>
                    <a:cubicBezTo>
                      <a:pt x="13164" y="23171"/>
                      <a:pt x="13933" y="23886"/>
                      <a:pt x="15214" y="23974"/>
                    </a:cubicBezTo>
                    <a:cubicBezTo>
                      <a:pt x="15301" y="23980"/>
                      <a:pt x="15390" y="23983"/>
                      <a:pt x="15481" y="23983"/>
                    </a:cubicBezTo>
                    <a:cubicBezTo>
                      <a:pt x="17513" y="23983"/>
                      <a:pt x="20572" y="22648"/>
                      <a:pt x="21663" y="22174"/>
                    </a:cubicBezTo>
                    <a:lnTo>
                      <a:pt x="21663" y="22174"/>
                    </a:lnTo>
                    <a:cubicBezTo>
                      <a:pt x="21197" y="24114"/>
                      <a:pt x="25114" y="24286"/>
                      <a:pt x="26322" y="24366"/>
                    </a:cubicBezTo>
                    <a:cubicBezTo>
                      <a:pt x="26426" y="24375"/>
                      <a:pt x="26525" y="24378"/>
                      <a:pt x="26626" y="24386"/>
                    </a:cubicBezTo>
                    <a:cubicBezTo>
                      <a:pt x="26720" y="24389"/>
                      <a:pt x="26814" y="24391"/>
                      <a:pt x="26908" y="24391"/>
                    </a:cubicBezTo>
                    <a:cubicBezTo>
                      <a:pt x="28464" y="24391"/>
                      <a:pt x="29976" y="23965"/>
                      <a:pt x="31181" y="22994"/>
                    </a:cubicBezTo>
                    <a:cubicBezTo>
                      <a:pt x="31443" y="22781"/>
                      <a:pt x="31686" y="22546"/>
                      <a:pt x="31908" y="22292"/>
                    </a:cubicBezTo>
                    <a:cubicBezTo>
                      <a:pt x="32175" y="22319"/>
                      <a:pt x="32454" y="22332"/>
                      <a:pt x="32742" y="22332"/>
                    </a:cubicBezTo>
                    <a:cubicBezTo>
                      <a:pt x="34903" y="22332"/>
                      <a:pt x="37531" y="21579"/>
                      <a:pt x="38968" y="20085"/>
                    </a:cubicBezTo>
                    <a:cubicBezTo>
                      <a:pt x="40512" y="18481"/>
                      <a:pt x="39466" y="17617"/>
                      <a:pt x="37743" y="17617"/>
                    </a:cubicBezTo>
                    <a:cubicBezTo>
                      <a:pt x="37603" y="17617"/>
                      <a:pt x="37458" y="17622"/>
                      <a:pt x="37310" y="17634"/>
                    </a:cubicBezTo>
                    <a:cubicBezTo>
                      <a:pt x="39860" y="15607"/>
                      <a:pt x="42346" y="11793"/>
                      <a:pt x="39018" y="9104"/>
                    </a:cubicBezTo>
                    <a:cubicBezTo>
                      <a:pt x="38192" y="8434"/>
                      <a:pt x="37362" y="8160"/>
                      <a:pt x="36548" y="8160"/>
                    </a:cubicBezTo>
                    <a:cubicBezTo>
                      <a:pt x="34440" y="8160"/>
                      <a:pt x="32437" y="10002"/>
                      <a:pt x="30868" y="11593"/>
                    </a:cubicBezTo>
                    <a:cubicBezTo>
                      <a:pt x="32611" y="6675"/>
                      <a:pt x="31281" y="5171"/>
                      <a:pt x="29394" y="5171"/>
                    </a:cubicBezTo>
                    <a:cubicBezTo>
                      <a:pt x="27798" y="5171"/>
                      <a:pt x="25805" y="6246"/>
                      <a:pt x="24932" y="7242"/>
                    </a:cubicBezTo>
                    <a:cubicBezTo>
                      <a:pt x="24171" y="3111"/>
                      <a:pt x="20517" y="0"/>
                      <a:pt x="163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8"/>
              <p:cNvSpPr/>
              <p:nvPr/>
            </p:nvSpPr>
            <p:spPr>
              <a:xfrm>
                <a:off x="3070200" y="1549088"/>
                <a:ext cx="340525" cy="157775"/>
              </a:xfrm>
              <a:custGeom>
                <a:avLst/>
                <a:gdLst/>
                <a:ahLst/>
                <a:cxnLst/>
                <a:rect l="l" t="t" r="r" b="b"/>
                <a:pathLst>
                  <a:path w="13621" h="6311" extrusionOk="0">
                    <a:moveTo>
                      <a:pt x="5614" y="2956"/>
                    </a:moveTo>
                    <a:cubicBezTo>
                      <a:pt x="7057" y="3091"/>
                      <a:pt x="8811" y="5073"/>
                      <a:pt x="9247" y="6310"/>
                    </a:cubicBezTo>
                    <a:cubicBezTo>
                      <a:pt x="9972" y="4672"/>
                      <a:pt x="11434" y="2286"/>
                      <a:pt x="13442" y="2501"/>
                    </a:cubicBezTo>
                    <a:cubicBezTo>
                      <a:pt x="13503" y="2508"/>
                      <a:pt x="13562" y="2520"/>
                      <a:pt x="13620" y="2528"/>
                    </a:cubicBezTo>
                    <a:cubicBezTo>
                      <a:pt x="13352" y="1051"/>
                      <a:pt x="12604" y="1"/>
                      <a:pt x="10732" y="238"/>
                    </a:cubicBezTo>
                    <a:cubicBezTo>
                      <a:pt x="8702" y="496"/>
                      <a:pt x="8066" y="2935"/>
                      <a:pt x="8066" y="2935"/>
                    </a:cubicBezTo>
                    <a:cubicBezTo>
                      <a:pt x="6598" y="1924"/>
                      <a:pt x="4618" y="1145"/>
                      <a:pt x="2819" y="1670"/>
                    </a:cubicBezTo>
                    <a:cubicBezTo>
                      <a:pt x="874" y="2239"/>
                      <a:pt x="109" y="3866"/>
                      <a:pt x="1" y="5707"/>
                    </a:cubicBezTo>
                    <a:lnTo>
                      <a:pt x="7" y="5707"/>
                    </a:lnTo>
                    <a:cubicBezTo>
                      <a:pt x="1255" y="3809"/>
                      <a:pt x="2705" y="2683"/>
                      <a:pt x="5614" y="2956"/>
                    </a:cubicBezTo>
                    <a:close/>
                  </a:path>
                </a:pathLst>
              </a:custGeom>
              <a:solidFill>
                <a:srgbClr val="5C463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58"/>
              <p:cNvSpPr/>
              <p:nvPr/>
            </p:nvSpPr>
            <p:spPr>
              <a:xfrm>
                <a:off x="2735050" y="1618413"/>
                <a:ext cx="218875" cy="139950"/>
              </a:xfrm>
              <a:custGeom>
                <a:avLst/>
                <a:gdLst/>
                <a:ahLst/>
                <a:cxnLst/>
                <a:rect l="l" t="t" r="r" b="b"/>
                <a:pathLst>
                  <a:path w="8755" h="5598" extrusionOk="0">
                    <a:moveTo>
                      <a:pt x="6362" y="576"/>
                    </a:moveTo>
                    <a:cubicBezTo>
                      <a:pt x="5231" y="1"/>
                      <a:pt x="2850" y="61"/>
                      <a:pt x="1009" y="724"/>
                    </a:cubicBezTo>
                    <a:cubicBezTo>
                      <a:pt x="285" y="1621"/>
                      <a:pt x="0" y="2765"/>
                      <a:pt x="481" y="3959"/>
                    </a:cubicBezTo>
                    <a:cubicBezTo>
                      <a:pt x="712" y="4541"/>
                      <a:pt x="1083" y="5056"/>
                      <a:pt x="1562" y="5460"/>
                    </a:cubicBezTo>
                    <a:cubicBezTo>
                      <a:pt x="2548" y="5598"/>
                      <a:pt x="3597" y="5497"/>
                      <a:pt x="4478" y="5179"/>
                    </a:cubicBezTo>
                    <a:cubicBezTo>
                      <a:pt x="5934" y="4658"/>
                      <a:pt x="8754" y="1793"/>
                      <a:pt x="6362" y="576"/>
                    </a:cubicBezTo>
                    <a:close/>
                  </a:path>
                </a:pathLst>
              </a:custGeom>
              <a:solidFill>
                <a:srgbClr val="5C463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8"/>
              <p:cNvSpPr/>
              <p:nvPr/>
            </p:nvSpPr>
            <p:spPr>
              <a:xfrm>
                <a:off x="3500375" y="1387763"/>
                <a:ext cx="240225" cy="246850"/>
              </a:xfrm>
              <a:custGeom>
                <a:avLst/>
                <a:gdLst/>
                <a:ahLst/>
                <a:cxnLst/>
                <a:rect l="l" t="t" r="r" b="b"/>
                <a:pathLst>
                  <a:path w="9609" h="9874" extrusionOk="0">
                    <a:moveTo>
                      <a:pt x="910" y="5362"/>
                    </a:moveTo>
                    <a:cubicBezTo>
                      <a:pt x="206" y="8246"/>
                      <a:pt x="3094" y="9873"/>
                      <a:pt x="5529" y="8912"/>
                    </a:cubicBezTo>
                    <a:cubicBezTo>
                      <a:pt x="6995" y="8332"/>
                      <a:pt x="8251" y="7307"/>
                      <a:pt x="9340" y="6166"/>
                    </a:cubicBezTo>
                    <a:cubicBezTo>
                      <a:pt x="9608" y="4820"/>
                      <a:pt x="9258" y="3449"/>
                      <a:pt x="7819" y="2285"/>
                    </a:cubicBezTo>
                    <a:cubicBezTo>
                      <a:pt x="5000" y="1"/>
                      <a:pt x="2143" y="2316"/>
                      <a:pt x="0" y="4444"/>
                    </a:cubicBezTo>
                    <a:cubicBezTo>
                      <a:pt x="487" y="4334"/>
                      <a:pt x="1057" y="4759"/>
                      <a:pt x="910" y="5362"/>
                    </a:cubicBezTo>
                    <a:close/>
                  </a:path>
                </a:pathLst>
              </a:custGeom>
              <a:solidFill>
                <a:srgbClr val="5C463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8"/>
              <p:cNvSpPr/>
              <p:nvPr/>
            </p:nvSpPr>
            <p:spPr>
              <a:xfrm>
                <a:off x="2803075" y="1200188"/>
                <a:ext cx="766425" cy="406475"/>
              </a:xfrm>
              <a:custGeom>
                <a:avLst/>
                <a:gdLst/>
                <a:ahLst/>
                <a:cxnLst/>
                <a:rect l="l" t="t" r="r" b="b"/>
                <a:pathLst>
                  <a:path w="30657" h="16259" extrusionOk="0">
                    <a:moveTo>
                      <a:pt x="3316" y="15342"/>
                    </a:moveTo>
                    <a:cubicBezTo>
                      <a:pt x="4672" y="16011"/>
                      <a:pt x="6318" y="16259"/>
                      <a:pt x="7666" y="16137"/>
                    </a:cubicBezTo>
                    <a:cubicBezTo>
                      <a:pt x="10666" y="15867"/>
                      <a:pt x="10626" y="13575"/>
                      <a:pt x="10241" y="11133"/>
                    </a:cubicBezTo>
                    <a:cubicBezTo>
                      <a:pt x="10241" y="11133"/>
                      <a:pt x="17092" y="15044"/>
                      <a:pt x="20484" y="8512"/>
                    </a:cubicBezTo>
                    <a:cubicBezTo>
                      <a:pt x="20484" y="8512"/>
                      <a:pt x="20007" y="11525"/>
                      <a:pt x="21555" y="12768"/>
                    </a:cubicBezTo>
                    <a:cubicBezTo>
                      <a:pt x="23501" y="14328"/>
                      <a:pt x="26363" y="14104"/>
                      <a:pt x="27437" y="12290"/>
                    </a:cubicBezTo>
                    <a:cubicBezTo>
                      <a:pt x="27488" y="12204"/>
                      <a:pt x="27554" y="12128"/>
                      <a:pt x="27633" y="12068"/>
                    </a:cubicBezTo>
                    <a:cubicBezTo>
                      <a:pt x="30656" y="3250"/>
                      <a:pt x="23515" y="5771"/>
                      <a:pt x="21625" y="7927"/>
                    </a:cubicBezTo>
                    <a:cubicBezTo>
                      <a:pt x="20779" y="3332"/>
                      <a:pt x="16354" y="1"/>
                      <a:pt x="11591" y="805"/>
                    </a:cubicBezTo>
                    <a:cubicBezTo>
                      <a:pt x="6359" y="1686"/>
                      <a:pt x="6570" y="6688"/>
                      <a:pt x="8464" y="10447"/>
                    </a:cubicBezTo>
                    <a:cubicBezTo>
                      <a:pt x="7121" y="10134"/>
                      <a:pt x="1684" y="9043"/>
                      <a:pt x="853" y="10562"/>
                    </a:cubicBezTo>
                    <a:cubicBezTo>
                      <a:pt x="1" y="12115"/>
                      <a:pt x="2164" y="14219"/>
                      <a:pt x="3316" y="15342"/>
                    </a:cubicBezTo>
                    <a:close/>
                  </a:path>
                </a:pathLst>
              </a:custGeom>
              <a:solidFill>
                <a:srgbClr val="5C463F">
                  <a:alpha val="482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8"/>
              <p:cNvSpPr/>
              <p:nvPr/>
            </p:nvSpPr>
            <p:spPr>
              <a:xfrm>
                <a:off x="3202225" y="1792138"/>
                <a:ext cx="297750" cy="417475"/>
              </a:xfrm>
              <a:custGeom>
                <a:avLst/>
                <a:gdLst/>
                <a:ahLst/>
                <a:cxnLst/>
                <a:rect l="l" t="t" r="r" b="b"/>
                <a:pathLst>
                  <a:path w="11910" h="16699" extrusionOk="0">
                    <a:moveTo>
                      <a:pt x="11909" y="1"/>
                    </a:moveTo>
                    <a:cubicBezTo>
                      <a:pt x="10705" y="972"/>
                      <a:pt x="9191" y="1398"/>
                      <a:pt x="7635" y="1398"/>
                    </a:cubicBezTo>
                    <a:cubicBezTo>
                      <a:pt x="7541" y="1398"/>
                      <a:pt x="7447" y="1396"/>
                      <a:pt x="7353" y="1393"/>
                    </a:cubicBezTo>
                    <a:cubicBezTo>
                      <a:pt x="7238" y="1562"/>
                      <a:pt x="3526" y="6987"/>
                      <a:pt x="1898" y="9784"/>
                    </a:cubicBezTo>
                    <a:cubicBezTo>
                      <a:pt x="2925" y="9135"/>
                      <a:pt x="3990" y="8775"/>
                      <a:pt x="5180" y="8637"/>
                    </a:cubicBezTo>
                    <a:lnTo>
                      <a:pt x="5180" y="8637"/>
                    </a:lnTo>
                    <a:cubicBezTo>
                      <a:pt x="3629" y="11077"/>
                      <a:pt x="1971" y="13747"/>
                      <a:pt x="1" y="16699"/>
                    </a:cubicBezTo>
                    <a:cubicBezTo>
                      <a:pt x="171" y="16521"/>
                      <a:pt x="5610" y="10870"/>
                      <a:pt x="9219" y="6387"/>
                    </a:cubicBezTo>
                    <a:lnTo>
                      <a:pt x="9219" y="6387"/>
                    </a:lnTo>
                    <a:lnTo>
                      <a:pt x="6345" y="6749"/>
                    </a:lnTo>
                    <a:cubicBezTo>
                      <a:pt x="6661" y="6218"/>
                      <a:pt x="9953" y="2644"/>
                      <a:pt x="119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8"/>
              <p:cNvSpPr/>
              <p:nvPr/>
            </p:nvSpPr>
            <p:spPr>
              <a:xfrm>
                <a:off x="3366700" y="1792163"/>
                <a:ext cx="133225" cy="69625"/>
              </a:xfrm>
              <a:custGeom>
                <a:avLst/>
                <a:gdLst/>
                <a:ahLst/>
                <a:cxnLst/>
                <a:rect l="l" t="t" r="r" b="b"/>
                <a:pathLst>
                  <a:path w="5329" h="2785" extrusionOk="0">
                    <a:moveTo>
                      <a:pt x="5329" y="1"/>
                    </a:moveTo>
                    <a:lnTo>
                      <a:pt x="5329" y="1"/>
                    </a:lnTo>
                    <a:cubicBezTo>
                      <a:pt x="4125" y="972"/>
                      <a:pt x="2613" y="1397"/>
                      <a:pt x="1057" y="1397"/>
                    </a:cubicBezTo>
                    <a:cubicBezTo>
                      <a:pt x="963" y="1397"/>
                      <a:pt x="868" y="1395"/>
                      <a:pt x="774" y="1392"/>
                    </a:cubicBezTo>
                    <a:cubicBezTo>
                      <a:pt x="743" y="1438"/>
                      <a:pt x="446" y="1871"/>
                      <a:pt x="0" y="2531"/>
                    </a:cubicBezTo>
                    <a:cubicBezTo>
                      <a:pt x="603" y="2704"/>
                      <a:pt x="1207" y="2784"/>
                      <a:pt x="1805" y="2784"/>
                    </a:cubicBezTo>
                    <a:cubicBezTo>
                      <a:pt x="2285" y="2784"/>
                      <a:pt x="2761" y="2733"/>
                      <a:pt x="3232" y="2635"/>
                    </a:cubicBezTo>
                    <a:cubicBezTo>
                      <a:pt x="3973" y="1747"/>
                      <a:pt x="4717" y="828"/>
                      <a:pt x="5329" y="1"/>
                    </a:cubicBezTo>
                    <a:close/>
                  </a:path>
                </a:pathLst>
              </a:custGeom>
              <a:solidFill>
                <a:srgbClr val="FFAA21">
                  <a:alpha val="42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8"/>
              <p:cNvSpPr/>
              <p:nvPr/>
            </p:nvSpPr>
            <p:spPr>
              <a:xfrm>
                <a:off x="3202225" y="2008063"/>
                <a:ext cx="156750" cy="201550"/>
              </a:xfrm>
              <a:custGeom>
                <a:avLst/>
                <a:gdLst/>
                <a:ahLst/>
                <a:cxnLst/>
                <a:rect l="l" t="t" r="r" b="b"/>
                <a:pathLst>
                  <a:path w="6270" h="8062" extrusionOk="0">
                    <a:moveTo>
                      <a:pt x="6270" y="0"/>
                    </a:moveTo>
                    <a:cubicBezTo>
                      <a:pt x="5850" y="49"/>
                      <a:pt x="5434" y="129"/>
                      <a:pt x="5027" y="241"/>
                    </a:cubicBezTo>
                    <a:cubicBezTo>
                      <a:pt x="3520" y="2615"/>
                      <a:pt x="1907" y="5206"/>
                      <a:pt x="1" y="8062"/>
                    </a:cubicBezTo>
                    <a:cubicBezTo>
                      <a:pt x="89" y="7969"/>
                      <a:pt x="1627" y="6370"/>
                      <a:pt x="3591" y="4224"/>
                    </a:cubicBezTo>
                    <a:cubicBezTo>
                      <a:pt x="4537" y="2743"/>
                      <a:pt x="5420" y="1335"/>
                      <a:pt x="6270" y="0"/>
                    </a:cubicBezTo>
                    <a:close/>
                  </a:path>
                </a:pathLst>
              </a:custGeom>
              <a:solidFill>
                <a:srgbClr val="FFAA21">
                  <a:alpha val="42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8"/>
              <p:cNvSpPr/>
              <p:nvPr/>
            </p:nvSpPr>
            <p:spPr>
              <a:xfrm>
                <a:off x="3249650" y="1825713"/>
                <a:ext cx="167175" cy="211025"/>
              </a:xfrm>
              <a:custGeom>
                <a:avLst/>
                <a:gdLst/>
                <a:ahLst/>
                <a:cxnLst/>
                <a:rect l="l" t="t" r="r" b="b"/>
                <a:pathLst>
                  <a:path w="6687" h="8441" extrusionOk="0">
                    <a:moveTo>
                      <a:pt x="6671" y="49"/>
                    </a:moveTo>
                    <a:lnTo>
                      <a:pt x="6686" y="1"/>
                    </a:lnTo>
                    <a:cubicBezTo>
                      <a:pt x="6278" y="48"/>
                      <a:pt x="5866" y="64"/>
                      <a:pt x="5456" y="50"/>
                    </a:cubicBezTo>
                    <a:cubicBezTo>
                      <a:pt x="5341" y="219"/>
                      <a:pt x="1627" y="5644"/>
                      <a:pt x="1" y="8441"/>
                    </a:cubicBezTo>
                    <a:cubicBezTo>
                      <a:pt x="482" y="8134"/>
                      <a:pt x="998" y="7883"/>
                      <a:pt x="1537" y="7692"/>
                    </a:cubicBezTo>
                    <a:cubicBezTo>
                      <a:pt x="3312" y="4778"/>
                      <a:pt x="6440" y="205"/>
                      <a:pt x="6546" y="50"/>
                    </a:cubicBezTo>
                    <a:cubicBezTo>
                      <a:pt x="6588" y="52"/>
                      <a:pt x="6630" y="48"/>
                      <a:pt x="6671" y="49"/>
                    </a:cubicBezTo>
                    <a:close/>
                  </a:path>
                </a:pathLst>
              </a:custGeom>
              <a:solidFill>
                <a:srgbClr val="FFAA21">
                  <a:alpha val="42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8"/>
              <p:cNvSpPr/>
              <p:nvPr/>
            </p:nvSpPr>
            <p:spPr>
              <a:xfrm>
                <a:off x="2901150" y="1771638"/>
                <a:ext cx="360825" cy="573100"/>
              </a:xfrm>
              <a:custGeom>
                <a:avLst/>
                <a:gdLst/>
                <a:ahLst/>
                <a:cxnLst/>
                <a:rect l="l" t="t" r="r" b="b"/>
                <a:pathLst>
                  <a:path w="14433" h="22924" extrusionOk="0">
                    <a:moveTo>
                      <a:pt x="14433" y="1"/>
                    </a:moveTo>
                    <a:lnTo>
                      <a:pt x="14433" y="1"/>
                    </a:lnTo>
                    <a:cubicBezTo>
                      <a:pt x="13342" y="475"/>
                      <a:pt x="10283" y="1810"/>
                      <a:pt x="8251" y="1810"/>
                    </a:cubicBezTo>
                    <a:cubicBezTo>
                      <a:pt x="8160" y="1810"/>
                      <a:pt x="8071" y="1807"/>
                      <a:pt x="7984" y="1801"/>
                    </a:cubicBezTo>
                    <a:cubicBezTo>
                      <a:pt x="6703" y="3329"/>
                      <a:pt x="4726" y="8462"/>
                      <a:pt x="3809" y="10315"/>
                    </a:cubicBezTo>
                    <a:cubicBezTo>
                      <a:pt x="4975" y="9600"/>
                      <a:pt x="6699" y="8916"/>
                      <a:pt x="8358" y="8900"/>
                    </a:cubicBezTo>
                    <a:lnTo>
                      <a:pt x="8358" y="8900"/>
                    </a:lnTo>
                    <a:cubicBezTo>
                      <a:pt x="5072" y="14875"/>
                      <a:pt x="266" y="22499"/>
                      <a:pt x="0" y="22924"/>
                    </a:cubicBezTo>
                    <a:cubicBezTo>
                      <a:pt x="355" y="22520"/>
                      <a:pt x="6011" y="15991"/>
                      <a:pt x="8281" y="13301"/>
                    </a:cubicBezTo>
                    <a:cubicBezTo>
                      <a:pt x="10293" y="10916"/>
                      <a:pt x="12124" y="8387"/>
                      <a:pt x="14067" y="5956"/>
                    </a:cubicBezTo>
                    <a:cubicBezTo>
                      <a:pt x="13844" y="5913"/>
                      <a:pt x="13585" y="5894"/>
                      <a:pt x="13304" y="5894"/>
                    </a:cubicBezTo>
                    <a:cubicBezTo>
                      <a:pt x="11696" y="5894"/>
                      <a:pt x="9396" y="6503"/>
                      <a:pt x="9396" y="6503"/>
                    </a:cubicBezTo>
                    <a:cubicBezTo>
                      <a:pt x="9396" y="6503"/>
                      <a:pt x="12282" y="2216"/>
                      <a:pt x="144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8"/>
              <p:cNvSpPr/>
              <p:nvPr/>
            </p:nvSpPr>
            <p:spPr>
              <a:xfrm>
                <a:off x="3074125" y="1771638"/>
                <a:ext cx="187850" cy="95600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3824" extrusionOk="0">
                    <a:moveTo>
                      <a:pt x="7514" y="1"/>
                    </a:moveTo>
                    <a:lnTo>
                      <a:pt x="7514" y="1"/>
                    </a:lnTo>
                    <a:cubicBezTo>
                      <a:pt x="6423" y="475"/>
                      <a:pt x="3364" y="1810"/>
                      <a:pt x="1332" y="1810"/>
                    </a:cubicBezTo>
                    <a:cubicBezTo>
                      <a:pt x="1241" y="1810"/>
                      <a:pt x="1152" y="1807"/>
                      <a:pt x="1065" y="1801"/>
                    </a:cubicBezTo>
                    <a:cubicBezTo>
                      <a:pt x="745" y="2183"/>
                      <a:pt x="381" y="2791"/>
                      <a:pt x="0" y="3517"/>
                    </a:cubicBezTo>
                    <a:cubicBezTo>
                      <a:pt x="500" y="3738"/>
                      <a:pt x="1042" y="3824"/>
                      <a:pt x="1579" y="3824"/>
                    </a:cubicBezTo>
                    <a:cubicBezTo>
                      <a:pt x="3101" y="3824"/>
                      <a:pt x="4594" y="3142"/>
                      <a:pt x="5045" y="2941"/>
                    </a:cubicBezTo>
                    <a:cubicBezTo>
                      <a:pt x="5849" y="1890"/>
                      <a:pt x="6731" y="808"/>
                      <a:pt x="7514" y="1"/>
                    </a:cubicBezTo>
                    <a:close/>
                  </a:path>
                </a:pathLst>
              </a:custGeom>
              <a:solidFill>
                <a:srgbClr val="FFAA21">
                  <a:alpha val="42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8"/>
              <p:cNvSpPr/>
              <p:nvPr/>
            </p:nvSpPr>
            <p:spPr>
              <a:xfrm>
                <a:off x="3236975" y="1771638"/>
                <a:ext cx="25000" cy="10675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427" extrusionOk="0">
                    <a:moveTo>
                      <a:pt x="913" y="91"/>
                    </a:moveTo>
                    <a:cubicBezTo>
                      <a:pt x="942" y="61"/>
                      <a:pt x="971" y="31"/>
                      <a:pt x="1000" y="1"/>
                    </a:cubicBezTo>
                    <a:cubicBezTo>
                      <a:pt x="756" y="107"/>
                      <a:pt x="409" y="257"/>
                      <a:pt x="1" y="426"/>
                    </a:cubicBezTo>
                    <a:cubicBezTo>
                      <a:pt x="318" y="316"/>
                      <a:pt x="625" y="203"/>
                      <a:pt x="913" y="91"/>
                    </a:cubicBez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8"/>
              <p:cNvSpPr/>
              <p:nvPr/>
            </p:nvSpPr>
            <p:spPr>
              <a:xfrm>
                <a:off x="2901150" y="1978863"/>
                <a:ext cx="249050" cy="365875"/>
              </a:xfrm>
              <a:custGeom>
                <a:avLst/>
                <a:gdLst/>
                <a:ahLst/>
                <a:cxnLst/>
                <a:rect l="l" t="t" r="r" b="b"/>
                <a:pathLst>
                  <a:path w="9962" h="14635" extrusionOk="0">
                    <a:moveTo>
                      <a:pt x="9961" y="0"/>
                    </a:moveTo>
                    <a:cubicBezTo>
                      <a:pt x="8685" y="13"/>
                      <a:pt x="7375" y="421"/>
                      <a:pt x="6304" y="935"/>
                    </a:cubicBezTo>
                    <a:cubicBezTo>
                      <a:pt x="6971" y="743"/>
                      <a:pt x="7669" y="618"/>
                      <a:pt x="8358" y="611"/>
                    </a:cubicBezTo>
                    <a:cubicBezTo>
                      <a:pt x="5072" y="6586"/>
                      <a:pt x="267" y="14210"/>
                      <a:pt x="0" y="14635"/>
                    </a:cubicBezTo>
                    <a:cubicBezTo>
                      <a:pt x="207" y="14399"/>
                      <a:pt x="2222" y="12075"/>
                      <a:pt x="4312" y="9647"/>
                    </a:cubicBezTo>
                    <a:cubicBezTo>
                      <a:pt x="6013" y="6862"/>
                      <a:pt x="8204" y="3196"/>
                      <a:pt x="9961" y="0"/>
                    </a:cubicBezTo>
                    <a:close/>
                  </a:path>
                </a:pathLst>
              </a:custGeom>
              <a:solidFill>
                <a:srgbClr val="FFAA21">
                  <a:alpha val="42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8"/>
              <p:cNvSpPr/>
              <p:nvPr/>
            </p:nvSpPr>
            <p:spPr>
              <a:xfrm>
                <a:off x="2996375" y="1814913"/>
                <a:ext cx="134825" cy="214650"/>
              </a:xfrm>
              <a:custGeom>
                <a:avLst/>
                <a:gdLst/>
                <a:ahLst/>
                <a:cxnLst/>
                <a:rect l="l" t="t" r="r" b="b"/>
                <a:pathLst>
                  <a:path w="5393" h="8586" extrusionOk="0">
                    <a:moveTo>
                      <a:pt x="5392" y="0"/>
                    </a:moveTo>
                    <a:cubicBezTo>
                      <a:pt x="4958" y="66"/>
                      <a:pt x="4545" y="95"/>
                      <a:pt x="4175" y="70"/>
                    </a:cubicBezTo>
                    <a:cubicBezTo>
                      <a:pt x="2894" y="1598"/>
                      <a:pt x="917" y="6732"/>
                      <a:pt x="0" y="8585"/>
                    </a:cubicBezTo>
                    <a:cubicBezTo>
                      <a:pt x="487" y="8286"/>
                      <a:pt x="1073" y="7996"/>
                      <a:pt x="1709" y="7755"/>
                    </a:cubicBezTo>
                    <a:cubicBezTo>
                      <a:pt x="2569" y="5948"/>
                      <a:pt x="4177" y="1870"/>
                      <a:pt x="5392" y="0"/>
                    </a:cubicBezTo>
                    <a:close/>
                  </a:path>
                </a:pathLst>
              </a:custGeom>
              <a:solidFill>
                <a:srgbClr val="FFAA21">
                  <a:alpha val="42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8"/>
              <p:cNvSpPr/>
              <p:nvPr/>
            </p:nvSpPr>
            <p:spPr>
              <a:xfrm>
                <a:off x="2813750" y="1777238"/>
                <a:ext cx="173125" cy="245875"/>
              </a:xfrm>
              <a:custGeom>
                <a:avLst/>
                <a:gdLst/>
                <a:ahLst/>
                <a:cxnLst/>
                <a:rect l="l" t="t" r="r" b="b"/>
                <a:pathLst>
                  <a:path w="6925" h="9835" extrusionOk="0">
                    <a:moveTo>
                      <a:pt x="6236" y="0"/>
                    </a:moveTo>
                    <a:cubicBezTo>
                      <a:pt x="5298" y="200"/>
                      <a:pt x="4305" y="339"/>
                      <a:pt x="3336" y="377"/>
                    </a:cubicBezTo>
                    <a:cubicBezTo>
                      <a:pt x="2332" y="2186"/>
                      <a:pt x="940" y="5086"/>
                      <a:pt x="896" y="5175"/>
                    </a:cubicBezTo>
                    <a:cubicBezTo>
                      <a:pt x="1012" y="5121"/>
                      <a:pt x="2824" y="4248"/>
                      <a:pt x="3698" y="3850"/>
                    </a:cubicBezTo>
                    <a:lnTo>
                      <a:pt x="3698" y="3850"/>
                    </a:lnTo>
                    <a:cubicBezTo>
                      <a:pt x="2381" y="5798"/>
                      <a:pt x="1330" y="7892"/>
                      <a:pt x="0" y="9835"/>
                    </a:cubicBezTo>
                    <a:cubicBezTo>
                      <a:pt x="1238" y="8580"/>
                      <a:pt x="6228" y="3058"/>
                      <a:pt x="6925" y="1692"/>
                    </a:cubicBezTo>
                    <a:lnTo>
                      <a:pt x="6925" y="1692"/>
                    </a:lnTo>
                    <a:cubicBezTo>
                      <a:pt x="6117" y="1794"/>
                      <a:pt x="4967" y="2081"/>
                      <a:pt x="4967" y="2081"/>
                    </a:cubicBezTo>
                    <a:cubicBezTo>
                      <a:pt x="5244" y="1550"/>
                      <a:pt x="5702" y="815"/>
                      <a:pt x="62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8"/>
              <p:cNvSpPr/>
              <p:nvPr/>
            </p:nvSpPr>
            <p:spPr>
              <a:xfrm>
                <a:off x="2885750" y="1777238"/>
                <a:ext cx="83925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3357" h="1366" extrusionOk="0">
                    <a:moveTo>
                      <a:pt x="3356" y="0"/>
                    </a:moveTo>
                    <a:cubicBezTo>
                      <a:pt x="2417" y="200"/>
                      <a:pt x="1425" y="338"/>
                      <a:pt x="454" y="377"/>
                    </a:cubicBezTo>
                    <a:cubicBezTo>
                      <a:pt x="309" y="638"/>
                      <a:pt x="157" y="924"/>
                      <a:pt x="0" y="1220"/>
                    </a:cubicBezTo>
                    <a:cubicBezTo>
                      <a:pt x="387" y="1319"/>
                      <a:pt x="769" y="1365"/>
                      <a:pt x="1146" y="1365"/>
                    </a:cubicBezTo>
                    <a:cubicBezTo>
                      <a:pt x="1655" y="1365"/>
                      <a:pt x="2153" y="1281"/>
                      <a:pt x="2638" y="1128"/>
                    </a:cubicBezTo>
                    <a:cubicBezTo>
                      <a:pt x="2850" y="781"/>
                      <a:pt x="3094" y="400"/>
                      <a:pt x="3356" y="0"/>
                    </a:cubicBezTo>
                    <a:close/>
                  </a:path>
                </a:pathLst>
              </a:custGeom>
              <a:solidFill>
                <a:srgbClr val="FFAA21">
                  <a:alpha val="428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31" name="Google Shape;1631;p58"/>
            <p:cNvSpPr/>
            <p:nvPr/>
          </p:nvSpPr>
          <p:spPr>
            <a:xfrm>
              <a:off x="4230746" y="1705908"/>
              <a:ext cx="125053" cy="171654"/>
            </a:xfrm>
            <a:custGeom>
              <a:avLst/>
              <a:gdLst/>
              <a:ahLst/>
              <a:cxnLst/>
              <a:rect l="l" t="t" r="r" b="b"/>
              <a:pathLst>
                <a:path w="3561" h="4888" extrusionOk="0">
                  <a:moveTo>
                    <a:pt x="3560" y="0"/>
                  </a:moveTo>
                  <a:cubicBezTo>
                    <a:pt x="3187" y="43"/>
                    <a:pt x="2812" y="76"/>
                    <a:pt x="2441" y="91"/>
                  </a:cubicBezTo>
                  <a:cubicBezTo>
                    <a:pt x="1437" y="1900"/>
                    <a:pt x="43" y="4800"/>
                    <a:pt x="1" y="4888"/>
                  </a:cubicBezTo>
                  <a:cubicBezTo>
                    <a:pt x="66" y="4859"/>
                    <a:pt x="669" y="4569"/>
                    <a:pt x="1339" y="4251"/>
                  </a:cubicBezTo>
                  <a:cubicBezTo>
                    <a:pt x="1813" y="3278"/>
                    <a:pt x="2742" y="1401"/>
                    <a:pt x="3468" y="91"/>
                  </a:cubicBezTo>
                  <a:cubicBezTo>
                    <a:pt x="3492" y="90"/>
                    <a:pt x="3517" y="87"/>
                    <a:pt x="3541" y="85"/>
                  </a:cubicBezTo>
                  <a:cubicBezTo>
                    <a:pt x="3547" y="58"/>
                    <a:pt x="3555" y="29"/>
                    <a:pt x="3560" y="0"/>
                  </a:cubicBezTo>
                  <a:close/>
                </a:path>
              </a:pathLst>
            </a:custGeom>
            <a:solidFill>
              <a:srgbClr val="FFAA21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8"/>
            <p:cNvSpPr/>
            <p:nvPr/>
          </p:nvSpPr>
          <p:spPr>
            <a:xfrm>
              <a:off x="4189867" y="1838765"/>
              <a:ext cx="165930" cy="210178"/>
            </a:xfrm>
            <a:custGeom>
              <a:avLst/>
              <a:gdLst/>
              <a:ahLst/>
              <a:cxnLst/>
              <a:rect l="l" t="t" r="r" b="b"/>
              <a:pathLst>
                <a:path w="4725" h="5985" extrusionOk="0">
                  <a:moveTo>
                    <a:pt x="4724" y="0"/>
                  </a:moveTo>
                  <a:cubicBezTo>
                    <a:pt x="4338" y="176"/>
                    <a:pt x="3769" y="445"/>
                    <a:pt x="3242" y="695"/>
                  </a:cubicBezTo>
                  <a:cubicBezTo>
                    <a:pt x="2131" y="2439"/>
                    <a:pt x="1173" y="4269"/>
                    <a:pt x="0" y="5985"/>
                  </a:cubicBezTo>
                  <a:cubicBezTo>
                    <a:pt x="546" y="5430"/>
                    <a:pt x="1825" y="4044"/>
                    <a:pt x="3144" y="2552"/>
                  </a:cubicBezTo>
                  <a:cubicBezTo>
                    <a:pt x="3651" y="1689"/>
                    <a:pt x="4163" y="833"/>
                    <a:pt x="4724" y="0"/>
                  </a:cubicBezTo>
                  <a:close/>
                </a:path>
              </a:pathLst>
            </a:custGeom>
            <a:solidFill>
              <a:srgbClr val="FFAA21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8"/>
          <p:cNvGrpSpPr/>
          <p:nvPr/>
        </p:nvGrpSpPr>
        <p:grpSpPr>
          <a:xfrm rot="-261097">
            <a:off x="903797" y="384385"/>
            <a:ext cx="1529370" cy="1024796"/>
            <a:chOff x="2546620" y="2111019"/>
            <a:chExt cx="2244570" cy="1490808"/>
          </a:xfrm>
        </p:grpSpPr>
        <p:sp>
          <p:nvSpPr>
            <p:cNvPr id="1634" name="Google Shape;1634;p58"/>
            <p:cNvSpPr/>
            <p:nvPr/>
          </p:nvSpPr>
          <p:spPr>
            <a:xfrm>
              <a:off x="2989557" y="3566464"/>
              <a:ext cx="31852" cy="35363"/>
            </a:xfrm>
            <a:custGeom>
              <a:avLst/>
              <a:gdLst/>
              <a:ahLst/>
              <a:cxnLst/>
              <a:rect l="l" t="t" r="r" b="b"/>
              <a:pathLst>
                <a:path w="907" h="1007" extrusionOk="0">
                  <a:moveTo>
                    <a:pt x="555" y="0"/>
                  </a:moveTo>
                  <a:cubicBezTo>
                    <a:pt x="125" y="215"/>
                    <a:pt x="1" y="528"/>
                    <a:pt x="25" y="535"/>
                  </a:cubicBezTo>
                  <a:cubicBezTo>
                    <a:pt x="44" y="543"/>
                    <a:pt x="213" y="753"/>
                    <a:pt x="288" y="1003"/>
                  </a:cubicBezTo>
                  <a:lnTo>
                    <a:pt x="288" y="1006"/>
                  </a:lnTo>
                  <a:cubicBezTo>
                    <a:pt x="319" y="985"/>
                    <a:pt x="343" y="965"/>
                    <a:pt x="365" y="951"/>
                  </a:cubicBezTo>
                  <a:cubicBezTo>
                    <a:pt x="432" y="906"/>
                    <a:pt x="793" y="712"/>
                    <a:pt x="850" y="645"/>
                  </a:cubicBezTo>
                  <a:cubicBezTo>
                    <a:pt x="907" y="578"/>
                    <a:pt x="657" y="6"/>
                    <a:pt x="5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8"/>
            <p:cNvSpPr/>
            <p:nvPr/>
          </p:nvSpPr>
          <p:spPr>
            <a:xfrm>
              <a:off x="2973297" y="3566323"/>
              <a:ext cx="35750" cy="33151"/>
            </a:xfrm>
            <a:custGeom>
              <a:avLst/>
              <a:gdLst/>
              <a:ahLst/>
              <a:cxnLst/>
              <a:rect l="l" t="t" r="r" b="b"/>
              <a:pathLst>
                <a:path w="1018" h="944" extrusionOk="0">
                  <a:moveTo>
                    <a:pt x="855" y="0"/>
                  </a:moveTo>
                  <a:cubicBezTo>
                    <a:pt x="622" y="0"/>
                    <a:pt x="216" y="22"/>
                    <a:pt x="123" y="165"/>
                  </a:cubicBezTo>
                  <a:cubicBezTo>
                    <a:pt x="0" y="354"/>
                    <a:pt x="34" y="943"/>
                    <a:pt x="35" y="943"/>
                  </a:cubicBezTo>
                  <a:cubicBezTo>
                    <a:pt x="181" y="628"/>
                    <a:pt x="488" y="539"/>
                    <a:pt x="488" y="539"/>
                  </a:cubicBezTo>
                  <a:cubicBezTo>
                    <a:pt x="464" y="532"/>
                    <a:pt x="588" y="219"/>
                    <a:pt x="1018" y="4"/>
                  </a:cubicBezTo>
                  <a:cubicBezTo>
                    <a:pt x="1002" y="3"/>
                    <a:pt x="940" y="0"/>
                    <a:pt x="8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8"/>
            <p:cNvSpPr/>
            <p:nvPr/>
          </p:nvSpPr>
          <p:spPr>
            <a:xfrm>
              <a:off x="2736816" y="3422973"/>
              <a:ext cx="51974" cy="27567"/>
            </a:xfrm>
            <a:custGeom>
              <a:avLst/>
              <a:gdLst/>
              <a:ahLst/>
              <a:cxnLst/>
              <a:rect l="l" t="t" r="r" b="b"/>
              <a:pathLst>
                <a:path w="1480" h="785" extrusionOk="0">
                  <a:moveTo>
                    <a:pt x="1" y="0"/>
                  </a:moveTo>
                  <a:cubicBezTo>
                    <a:pt x="1" y="164"/>
                    <a:pt x="542" y="760"/>
                    <a:pt x="580" y="781"/>
                  </a:cubicBezTo>
                  <a:cubicBezTo>
                    <a:pt x="585" y="783"/>
                    <a:pt x="608" y="784"/>
                    <a:pt x="643" y="784"/>
                  </a:cubicBezTo>
                  <a:cubicBezTo>
                    <a:pt x="831" y="784"/>
                    <a:pt x="1373" y="749"/>
                    <a:pt x="1479" y="689"/>
                  </a:cubicBezTo>
                  <a:cubicBezTo>
                    <a:pt x="1319" y="598"/>
                    <a:pt x="1176" y="437"/>
                    <a:pt x="1176" y="437"/>
                  </a:cubicBezTo>
                  <a:cubicBezTo>
                    <a:pt x="1171" y="440"/>
                    <a:pt x="1164" y="441"/>
                    <a:pt x="1156" y="441"/>
                  </a:cubicBezTo>
                  <a:cubicBezTo>
                    <a:pt x="1011" y="441"/>
                    <a:pt x="375" y="39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8"/>
            <p:cNvSpPr/>
            <p:nvPr/>
          </p:nvSpPr>
          <p:spPr>
            <a:xfrm>
              <a:off x="2736816" y="3387856"/>
              <a:ext cx="46215" cy="50604"/>
            </a:xfrm>
            <a:custGeom>
              <a:avLst/>
              <a:gdLst/>
              <a:ahLst/>
              <a:cxnLst/>
              <a:rect l="l" t="t" r="r" b="b"/>
              <a:pathLst>
                <a:path w="1316" h="1441" extrusionOk="0">
                  <a:moveTo>
                    <a:pt x="602" y="0"/>
                  </a:moveTo>
                  <a:cubicBezTo>
                    <a:pt x="593" y="0"/>
                    <a:pt x="586" y="3"/>
                    <a:pt x="580" y="8"/>
                  </a:cubicBezTo>
                  <a:cubicBezTo>
                    <a:pt x="281" y="278"/>
                    <a:pt x="1" y="840"/>
                    <a:pt x="1" y="1000"/>
                  </a:cubicBezTo>
                  <a:cubicBezTo>
                    <a:pt x="375" y="1039"/>
                    <a:pt x="1011" y="1441"/>
                    <a:pt x="1156" y="1441"/>
                  </a:cubicBezTo>
                  <a:cubicBezTo>
                    <a:pt x="1164" y="1441"/>
                    <a:pt x="1171" y="1440"/>
                    <a:pt x="1176" y="1437"/>
                  </a:cubicBezTo>
                  <a:cubicBezTo>
                    <a:pt x="1265" y="1383"/>
                    <a:pt x="1316" y="1121"/>
                    <a:pt x="1300" y="682"/>
                  </a:cubicBezTo>
                  <a:cubicBezTo>
                    <a:pt x="1044" y="372"/>
                    <a:pt x="713" y="0"/>
                    <a:pt x="6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8"/>
            <p:cNvSpPr/>
            <p:nvPr/>
          </p:nvSpPr>
          <p:spPr>
            <a:xfrm>
              <a:off x="2778079" y="3411771"/>
              <a:ext cx="15873" cy="35398"/>
            </a:xfrm>
            <a:custGeom>
              <a:avLst/>
              <a:gdLst/>
              <a:ahLst/>
              <a:cxnLst/>
              <a:rect l="l" t="t" r="r" b="b"/>
              <a:pathLst>
                <a:path w="452" h="1008" extrusionOk="0">
                  <a:moveTo>
                    <a:pt x="125" y="1"/>
                  </a:moveTo>
                  <a:lnTo>
                    <a:pt x="125" y="1"/>
                  </a:lnTo>
                  <a:cubicBezTo>
                    <a:pt x="141" y="440"/>
                    <a:pt x="90" y="702"/>
                    <a:pt x="1" y="756"/>
                  </a:cubicBezTo>
                  <a:cubicBezTo>
                    <a:pt x="1" y="756"/>
                    <a:pt x="144" y="917"/>
                    <a:pt x="304" y="1008"/>
                  </a:cubicBezTo>
                  <a:cubicBezTo>
                    <a:pt x="434" y="936"/>
                    <a:pt x="451" y="411"/>
                    <a:pt x="451" y="411"/>
                  </a:cubicBezTo>
                  <a:cubicBezTo>
                    <a:pt x="451" y="411"/>
                    <a:pt x="304" y="222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8"/>
            <p:cNvSpPr/>
            <p:nvPr/>
          </p:nvSpPr>
          <p:spPr>
            <a:xfrm>
              <a:off x="3019687" y="3506237"/>
              <a:ext cx="43124" cy="22791"/>
            </a:xfrm>
            <a:custGeom>
              <a:avLst/>
              <a:gdLst/>
              <a:ahLst/>
              <a:cxnLst/>
              <a:rect l="l" t="t" r="r" b="b"/>
              <a:pathLst>
                <a:path w="1228" h="649" extrusionOk="0">
                  <a:moveTo>
                    <a:pt x="0" y="1"/>
                  </a:moveTo>
                  <a:cubicBezTo>
                    <a:pt x="0" y="139"/>
                    <a:pt x="448" y="631"/>
                    <a:pt x="479" y="645"/>
                  </a:cubicBezTo>
                  <a:cubicBezTo>
                    <a:pt x="484" y="647"/>
                    <a:pt x="509" y="649"/>
                    <a:pt x="545" y="649"/>
                  </a:cubicBezTo>
                  <a:cubicBezTo>
                    <a:pt x="713" y="649"/>
                    <a:pt x="1140" y="621"/>
                    <a:pt x="1227" y="571"/>
                  </a:cubicBezTo>
                  <a:cubicBezTo>
                    <a:pt x="1091" y="493"/>
                    <a:pt x="972" y="363"/>
                    <a:pt x="972" y="363"/>
                  </a:cubicBezTo>
                  <a:cubicBezTo>
                    <a:pt x="968" y="366"/>
                    <a:pt x="962" y="367"/>
                    <a:pt x="955" y="367"/>
                  </a:cubicBezTo>
                  <a:cubicBezTo>
                    <a:pt x="835" y="367"/>
                    <a:pt x="312" y="3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8"/>
            <p:cNvSpPr/>
            <p:nvPr/>
          </p:nvSpPr>
          <p:spPr>
            <a:xfrm>
              <a:off x="3019687" y="3477195"/>
              <a:ext cx="38313" cy="41930"/>
            </a:xfrm>
            <a:custGeom>
              <a:avLst/>
              <a:gdLst/>
              <a:ahLst/>
              <a:cxnLst/>
              <a:rect l="l" t="t" r="r" b="b"/>
              <a:pathLst>
                <a:path w="1091" h="1194" extrusionOk="0">
                  <a:moveTo>
                    <a:pt x="499" y="1"/>
                  </a:moveTo>
                  <a:cubicBezTo>
                    <a:pt x="491" y="1"/>
                    <a:pt x="484" y="3"/>
                    <a:pt x="479" y="8"/>
                  </a:cubicBezTo>
                  <a:cubicBezTo>
                    <a:pt x="230" y="229"/>
                    <a:pt x="0" y="696"/>
                    <a:pt x="0" y="828"/>
                  </a:cubicBezTo>
                  <a:cubicBezTo>
                    <a:pt x="311" y="857"/>
                    <a:pt x="834" y="1194"/>
                    <a:pt x="954" y="1194"/>
                  </a:cubicBezTo>
                  <a:cubicBezTo>
                    <a:pt x="962" y="1194"/>
                    <a:pt x="968" y="1193"/>
                    <a:pt x="972" y="1190"/>
                  </a:cubicBezTo>
                  <a:cubicBezTo>
                    <a:pt x="1047" y="1143"/>
                    <a:pt x="1090" y="926"/>
                    <a:pt x="1075" y="565"/>
                  </a:cubicBezTo>
                  <a:cubicBezTo>
                    <a:pt x="867" y="309"/>
                    <a:pt x="593" y="1"/>
                    <a:pt x="4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8"/>
            <p:cNvSpPr/>
            <p:nvPr/>
          </p:nvSpPr>
          <p:spPr>
            <a:xfrm>
              <a:off x="3053787" y="3497001"/>
              <a:ext cx="13239" cy="29323"/>
            </a:xfrm>
            <a:custGeom>
              <a:avLst/>
              <a:gdLst/>
              <a:ahLst/>
              <a:cxnLst/>
              <a:rect l="l" t="t" r="r" b="b"/>
              <a:pathLst>
                <a:path w="377" h="835" extrusionOk="0">
                  <a:moveTo>
                    <a:pt x="104" y="1"/>
                  </a:moveTo>
                  <a:lnTo>
                    <a:pt x="104" y="1"/>
                  </a:lnTo>
                  <a:cubicBezTo>
                    <a:pt x="119" y="362"/>
                    <a:pt x="76" y="579"/>
                    <a:pt x="1" y="625"/>
                  </a:cubicBezTo>
                  <a:cubicBezTo>
                    <a:pt x="1" y="625"/>
                    <a:pt x="120" y="756"/>
                    <a:pt x="256" y="834"/>
                  </a:cubicBezTo>
                  <a:cubicBezTo>
                    <a:pt x="360" y="774"/>
                    <a:pt x="377" y="339"/>
                    <a:pt x="377" y="339"/>
                  </a:cubicBezTo>
                  <a:cubicBezTo>
                    <a:pt x="377" y="339"/>
                    <a:pt x="256" y="183"/>
                    <a:pt x="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8"/>
            <p:cNvSpPr/>
            <p:nvPr/>
          </p:nvSpPr>
          <p:spPr>
            <a:xfrm>
              <a:off x="2797675" y="3517966"/>
              <a:ext cx="27567" cy="12326"/>
            </a:xfrm>
            <a:custGeom>
              <a:avLst/>
              <a:gdLst/>
              <a:ahLst/>
              <a:cxnLst/>
              <a:rect l="l" t="t" r="r" b="b"/>
              <a:pathLst>
                <a:path w="785" h="351" extrusionOk="0">
                  <a:moveTo>
                    <a:pt x="32" y="1"/>
                  </a:moveTo>
                  <a:cubicBezTo>
                    <a:pt x="19" y="1"/>
                    <a:pt x="9" y="2"/>
                    <a:pt x="0" y="4"/>
                  </a:cubicBezTo>
                  <a:cubicBezTo>
                    <a:pt x="142" y="42"/>
                    <a:pt x="541" y="274"/>
                    <a:pt x="573" y="351"/>
                  </a:cubicBezTo>
                  <a:lnTo>
                    <a:pt x="784" y="228"/>
                  </a:lnTo>
                  <a:cubicBezTo>
                    <a:pt x="784" y="228"/>
                    <a:pt x="216" y="1"/>
                    <a:pt x="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8"/>
            <p:cNvSpPr/>
            <p:nvPr/>
          </p:nvSpPr>
          <p:spPr>
            <a:xfrm>
              <a:off x="2817762" y="3525938"/>
              <a:ext cx="17137" cy="30377"/>
            </a:xfrm>
            <a:custGeom>
              <a:avLst/>
              <a:gdLst/>
              <a:ahLst/>
              <a:cxnLst/>
              <a:rect l="l" t="t" r="r" b="b"/>
              <a:pathLst>
                <a:path w="488" h="865" extrusionOk="0">
                  <a:moveTo>
                    <a:pt x="212" y="1"/>
                  </a:moveTo>
                  <a:lnTo>
                    <a:pt x="1" y="124"/>
                  </a:lnTo>
                  <a:cubicBezTo>
                    <a:pt x="28" y="204"/>
                    <a:pt x="41" y="738"/>
                    <a:pt x="41" y="738"/>
                  </a:cubicBezTo>
                  <a:cubicBezTo>
                    <a:pt x="164" y="792"/>
                    <a:pt x="293" y="834"/>
                    <a:pt x="425" y="864"/>
                  </a:cubicBezTo>
                  <a:cubicBezTo>
                    <a:pt x="487" y="738"/>
                    <a:pt x="212" y="1"/>
                    <a:pt x="2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8"/>
            <p:cNvSpPr/>
            <p:nvPr/>
          </p:nvSpPr>
          <p:spPr>
            <a:xfrm>
              <a:off x="2808105" y="3551855"/>
              <a:ext cx="24582" cy="10325"/>
            </a:xfrm>
            <a:custGeom>
              <a:avLst/>
              <a:gdLst/>
              <a:ahLst/>
              <a:cxnLst/>
              <a:rect l="l" t="t" r="r" b="b"/>
              <a:pathLst>
                <a:path w="700" h="294" extrusionOk="0">
                  <a:moveTo>
                    <a:pt x="281" y="0"/>
                  </a:moveTo>
                  <a:cubicBezTo>
                    <a:pt x="16" y="0"/>
                    <a:pt x="0" y="166"/>
                    <a:pt x="7" y="293"/>
                  </a:cubicBezTo>
                  <a:cubicBezTo>
                    <a:pt x="7" y="293"/>
                    <a:pt x="630" y="252"/>
                    <a:pt x="700" y="126"/>
                  </a:cubicBezTo>
                  <a:cubicBezTo>
                    <a:pt x="568" y="96"/>
                    <a:pt x="439" y="54"/>
                    <a:pt x="316" y="1"/>
                  </a:cubicBezTo>
                  <a:cubicBezTo>
                    <a:pt x="304" y="0"/>
                    <a:pt x="292" y="0"/>
                    <a:pt x="2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8"/>
            <p:cNvSpPr/>
            <p:nvPr/>
          </p:nvSpPr>
          <p:spPr>
            <a:xfrm>
              <a:off x="2790159" y="3518072"/>
              <a:ext cx="29042" cy="44108"/>
            </a:xfrm>
            <a:custGeom>
              <a:avLst/>
              <a:gdLst/>
              <a:ahLst/>
              <a:cxnLst/>
              <a:rect l="l" t="t" r="r" b="b"/>
              <a:pathLst>
                <a:path w="827" h="1256" extrusionOk="0">
                  <a:moveTo>
                    <a:pt x="213" y="1"/>
                  </a:moveTo>
                  <a:cubicBezTo>
                    <a:pt x="75" y="33"/>
                    <a:pt x="0" y="624"/>
                    <a:pt x="6" y="709"/>
                  </a:cubicBezTo>
                  <a:cubicBezTo>
                    <a:pt x="15" y="792"/>
                    <a:pt x="408" y="1255"/>
                    <a:pt x="514" y="1255"/>
                  </a:cubicBezTo>
                  <a:cubicBezTo>
                    <a:pt x="516" y="1255"/>
                    <a:pt x="517" y="1255"/>
                    <a:pt x="518" y="1255"/>
                  </a:cubicBezTo>
                  <a:cubicBezTo>
                    <a:pt x="511" y="1128"/>
                    <a:pt x="527" y="961"/>
                    <a:pt x="795" y="961"/>
                  </a:cubicBezTo>
                  <a:cubicBezTo>
                    <a:pt x="805" y="961"/>
                    <a:pt x="816" y="961"/>
                    <a:pt x="827" y="962"/>
                  </a:cubicBezTo>
                  <a:cubicBezTo>
                    <a:pt x="827" y="962"/>
                    <a:pt x="816" y="428"/>
                    <a:pt x="787" y="348"/>
                  </a:cubicBezTo>
                  <a:cubicBezTo>
                    <a:pt x="755" y="271"/>
                    <a:pt x="356" y="39"/>
                    <a:pt x="2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8"/>
            <p:cNvSpPr/>
            <p:nvPr/>
          </p:nvSpPr>
          <p:spPr>
            <a:xfrm>
              <a:off x="2941270" y="3341220"/>
              <a:ext cx="21281" cy="30868"/>
            </a:xfrm>
            <a:custGeom>
              <a:avLst/>
              <a:gdLst/>
              <a:ahLst/>
              <a:cxnLst/>
              <a:rect l="l" t="t" r="r" b="b"/>
              <a:pathLst>
                <a:path w="606" h="879" extrusionOk="0">
                  <a:moveTo>
                    <a:pt x="5" y="1"/>
                  </a:moveTo>
                  <a:cubicBezTo>
                    <a:pt x="3" y="1"/>
                    <a:pt x="2" y="1"/>
                    <a:pt x="1" y="1"/>
                  </a:cubicBezTo>
                  <a:cubicBezTo>
                    <a:pt x="119" y="272"/>
                    <a:pt x="110" y="583"/>
                    <a:pt x="79" y="813"/>
                  </a:cubicBezTo>
                  <a:cubicBezTo>
                    <a:pt x="108" y="827"/>
                    <a:pt x="605" y="878"/>
                    <a:pt x="605" y="878"/>
                  </a:cubicBezTo>
                  <a:cubicBezTo>
                    <a:pt x="584" y="640"/>
                    <a:pt x="154" y="1"/>
                    <a:pt x="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8"/>
            <p:cNvSpPr/>
            <p:nvPr/>
          </p:nvSpPr>
          <p:spPr>
            <a:xfrm>
              <a:off x="2934949" y="3369735"/>
              <a:ext cx="28410" cy="42562"/>
            </a:xfrm>
            <a:custGeom>
              <a:avLst/>
              <a:gdLst/>
              <a:ahLst/>
              <a:cxnLst/>
              <a:rect l="l" t="t" r="r" b="b"/>
              <a:pathLst>
                <a:path w="809" h="1212" extrusionOk="0">
                  <a:moveTo>
                    <a:pt x="258" y="1"/>
                  </a:moveTo>
                  <a:cubicBezTo>
                    <a:pt x="243" y="116"/>
                    <a:pt x="216" y="229"/>
                    <a:pt x="181" y="341"/>
                  </a:cubicBezTo>
                  <a:cubicBezTo>
                    <a:pt x="181" y="341"/>
                    <a:pt x="0" y="938"/>
                    <a:pt x="127" y="1204"/>
                  </a:cubicBezTo>
                  <a:cubicBezTo>
                    <a:pt x="143" y="1209"/>
                    <a:pt x="159" y="1211"/>
                    <a:pt x="172" y="1211"/>
                  </a:cubicBezTo>
                  <a:cubicBezTo>
                    <a:pt x="186" y="1211"/>
                    <a:pt x="197" y="1209"/>
                    <a:pt x="206" y="1204"/>
                  </a:cubicBezTo>
                  <a:cubicBezTo>
                    <a:pt x="373" y="1132"/>
                    <a:pt x="808" y="307"/>
                    <a:pt x="785" y="66"/>
                  </a:cubicBezTo>
                  <a:cubicBezTo>
                    <a:pt x="785" y="66"/>
                    <a:pt x="288" y="15"/>
                    <a:pt x="2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8"/>
            <p:cNvSpPr/>
            <p:nvPr/>
          </p:nvSpPr>
          <p:spPr>
            <a:xfrm>
              <a:off x="2893861" y="3360183"/>
              <a:ext cx="47444" cy="51869"/>
            </a:xfrm>
            <a:custGeom>
              <a:avLst/>
              <a:gdLst/>
              <a:ahLst/>
              <a:cxnLst/>
              <a:rect l="l" t="t" r="r" b="b"/>
              <a:pathLst>
                <a:path w="1351" h="1477" extrusionOk="0">
                  <a:moveTo>
                    <a:pt x="212" y="0"/>
                  </a:moveTo>
                  <a:cubicBezTo>
                    <a:pt x="115" y="196"/>
                    <a:pt x="17" y="613"/>
                    <a:pt x="17" y="613"/>
                  </a:cubicBezTo>
                  <a:cubicBezTo>
                    <a:pt x="1" y="826"/>
                    <a:pt x="980" y="1416"/>
                    <a:pt x="1297" y="1476"/>
                  </a:cubicBezTo>
                  <a:cubicBezTo>
                    <a:pt x="1170" y="1210"/>
                    <a:pt x="1351" y="613"/>
                    <a:pt x="1351" y="613"/>
                  </a:cubicBezTo>
                  <a:lnTo>
                    <a:pt x="1351" y="613"/>
                  </a:lnTo>
                  <a:cubicBezTo>
                    <a:pt x="1351" y="613"/>
                    <a:pt x="1319" y="617"/>
                    <a:pt x="1265" y="617"/>
                  </a:cubicBezTo>
                  <a:cubicBezTo>
                    <a:pt x="1053" y="617"/>
                    <a:pt x="503" y="560"/>
                    <a:pt x="2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8"/>
            <p:cNvSpPr/>
            <p:nvPr/>
          </p:nvSpPr>
          <p:spPr>
            <a:xfrm>
              <a:off x="2901306" y="3341255"/>
              <a:ext cx="44108" cy="40596"/>
            </a:xfrm>
            <a:custGeom>
              <a:avLst/>
              <a:gdLst/>
              <a:ahLst/>
              <a:cxnLst/>
              <a:rect l="l" t="t" r="r" b="b"/>
              <a:pathLst>
                <a:path w="1256" h="1156" extrusionOk="0">
                  <a:moveTo>
                    <a:pt x="1139" y="0"/>
                  </a:moveTo>
                  <a:cubicBezTo>
                    <a:pt x="993" y="6"/>
                    <a:pt x="98" y="344"/>
                    <a:pt x="0" y="539"/>
                  </a:cubicBezTo>
                  <a:cubicBezTo>
                    <a:pt x="291" y="1099"/>
                    <a:pt x="841" y="1156"/>
                    <a:pt x="1053" y="1156"/>
                  </a:cubicBezTo>
                  <a:cubicBezTo>
                    <a:pt x="1107" y="1156"/>
                    <a:pt x="1139" y="1152"/>
                    <a:pt x="1139" y="1152"/>
                  </a:cubicBezTo>
                  <a:cubicBezTo>
                    <a:pt x="1175" y="1040"/>
                    <a:pt x="1201" y="927"/>
                    <a:pt x="1217" y="812"/>
                  </a:cubicBezTo>
                  <a:cubicBezTo>
                    <a:pt x="1248" y="583"/>
                    <a:pt x="1256" y="271"/>
                    <a:pt x="11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8"/>
            <p:cNvSpPr/>
            <p:nvPr/>
          </p:nvSpPr>
          <p:spPr>
            <a:xfrm>
              <a:off x="3066604" y="3400814"/>
              <a:ext cx="47163" cy="52360"/>
            </a:xfrm>
            <a:custGeom>
              <a:avLst/>
              <a:gdLst/>
              <a:ahLst/>
              <a:cxnLst/>
              <a:rect l="l" t="t" r="r" b="b"/>
              <a:pathLst>
                <a:path w="1343" h="1491" extrusionOk="0">
                  <a:moveTo>
                    <a:pt x="820" y="1"/>
                  </a:moveTo>
                  <a:cubicBezTo>
                    <a:pt x="184" y="322"/>
                    <a:pt x="0" y="786"/>
                    <a:pt x="35" y="795"/>
                  </a:cubicBezTo>
                  <a:cubicBezTo>
                    <a:pt x="69" y="806"/>
                    <a:pt x="315" y="1118"/>
                    <a:pt x="425" y="1489"/>
                  </a:cubicBezTo>
                  <a:lnTo>
                    <a:pt x="425" y="1491"/>
                  </a:lnTo>
                  <a:cubicBezTo>
                    <a:pt x="471" y="1463"/>
                    <a:pt x="505" y="1431"/>
                    <a:pt x="536" y="1412"/>
                  </a:cubicBezTo>
                  <a:cubicBezTo>
                    <a:pt x="636" y="1343"/>
                    <a:pt x="1173" y="1055"/>
                    <a:pt x="1256" y="959"/>
                  </a:cubicBezTo>
                  <a:cubicBezTo>
                    <a:pt x="1342" y="856"/>
                    <a:pt x="974" y="12"/>
                    <a:pt x="8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8"/>
            <p:cNvSpPr/>
            <p:nvPr/>
          </p:nvSpPr>
          <p:spPr>
            <a:xfrm>
              <a:off x="3044235" y="3428733"/>
              <a:ext cx="37295" cy="28129"/>
            </a:xfrm>
            <a:custGeom>
              <a:avLst/>
              <a:gdLst/>
              <a:ahLst/>
              <a:cxnLst/>
              <a:rect l="l" t="t" r="r" b="b"/>
              <a:pathLst>
                <a:path w="1062" h="801" extrusionOk="0">
                  <a:moveTo>
                    <a:pt x="672" y="0"/>
                  </a:moveTo>
                  <a:cubicBezTo>
                    <a:pt x="672" y="0"/>
                    <a:pt x="219" y="129"/>
                    <a:pt x="0" y="598"/>
                  </a:cubicBezTo>
                  <a:cubicBezTo>
                    <a:pt x="0" y="598"/>
                    <a:pt x="302" y="753"/>
                    <a:pt x="620" y="794"/>
                  </a:cubicBezTo>
                  <a:cubicBezTo>
                    <a:pt x="657" y="799"/>
                    <a:pt x="692" y="801"/>
                    <a:pt x="724" y="801"/>
                  </a:cubicBezTo>
                  <a:cubicBezTo>
                    <a:pt x="881" y="801"/>
                    <a:pt x="985" y="748"/>
                    <a:pt x="1062" y="696"/>
                  </a:cubicBezTo>
                  <a:lnTo>
                    <a:pt x="1062" y="694"/>
                  </a:lnTo>
                  <a:cubicBezTo>
                    <a:pt x="952" y="323"/>
                    <a:pt x="706" y="11"/>
                    <a:pt x="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8"/>
            <p:cNvSpPr/>
            <p:nvPr/>
          </p:nvSpPr>
          <p:spPr>
            <a:xfrm>
              <a:off x="3042444" y="3400674"/>
              <a:ext cx="52992" cy="49094"/>
            </a:xfrm>
            <a:custGeom>
              <a:avLst/>
              <a:gdLst/>
              <a:ahLst/>
              <a:cxnLst/>
              <a:rect l="l" t="t" r="r" b="b"/>
              <a:pathLst>
                <a:path w="1509" h="1398" extrusionOk="0">
                  <a:moveTo>
                    <a:pt x="1278" y="0"/>
                  </a:moveTo>
                  <a:cubicBezTo>
                    <a:pt x="935" y="0"/>
                    <a:pt x="322" y="30"/>
                    <a:pt x="184" y="241"/>
                  </a:cubicBezTo>
                  <a:cubicBezTo>
                    <a:pt x="1" y="526"/>
                    <a:pt x="51" y="1397"/>
                    <a:pt x="51" y="1397"/>
                  </a:cubicBezTo>
                  <a:cubicBezTo>
                    <a:pt x="270" y="928"/>
                    <a:pt x="723" y="799"/>
                    <a:pt x="723" y="799"/>
                  </a:cubicBezTo>
                  <a:cubicBezTo>
                    <a:pt x="688" y="790"/>
                    <a:pt x="872" y="326"/>
                    <a:pt x="1508" y="5"/>
                  </a:cubicBezTo>
                  <a:cubicBezTo>
                    <a:pt x="1486" y="4"/>
                    <a:pt x="1398" y="0"/>
                    <a:pt x="12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8"/>
            <p:cNvSpPr/>
            <p:nvPr/>
          </p:nvSpPr>
          <p:spPr>
            <a:xfrm>
              <a:off x="2948575" y="3474702"/>
              <a:ext cx="18015" cy="26865"/>
            </a:xfrm>
            <a:custGeom>
              <a:avLst/>
              <a:gdLst/>
              <a:ahLst/>
              <a:cxnLst/>
              <a:rect l="l" t="t" r="r" b="b"/>
              <a:pathLst>
                <a:path w="513" h="765" extrusionOk="0">
                  <a:moveTo>
                    <a:pt x="512" y="1"/>
                  </a:moveTo>
                  <a:lnTo>
                    <a:pt x="512" y="1"/>
                  </a:lnTo>
                  <a:cubicBezTo>
                    <a:pt x="438" y="142"/>
                    <a:pt x="93" y="500"/>
                    <a:pt x="1" y="511"/>
                  </a:cubicBezTo>
                  <a:lnTo>
                    <a:pt x="79" y="764"/>
                  </a:lnTo>
                  <a:cubicBezTo>
                    <a:pt x="79" y="764"/>
                    <a:pt x="512" y="155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8"/>
            <p:cNvSpPr/>
            <p:nvPr/>
          </p:nvSpPr>
          <p:spPr>
            <a:xfrm>
              <a:off x="2917812" y="3488608"/>
              <a:ext cx="33537" cy="14539"/>
            </a:xfrm>
            <a:custGeom>
              <a:avLst/>
              <a:gdLst/>
              <a:ahLst/>
              <a:cxnLst/>
              <a:rect l="l" t="t" r="r" b="b"/>
              <a:pathLst>
                <a:path w="955" h="414" extrusionOk="0">
                  <a:moveTo>
                    <a:pt x="231" y="0"/>
                  </a:moveTo>
                  <a:cubicBezTo>
                    <a:pt x="144" y="117"/>
                    <a:pt x="67" y="240"/>
                    <a:pt x="1" y="368"/>
                  </a:cubicBezTo>
                  <a:cubicBezTo>
                    <a:pt x="39" y="402"/>
                    <a:pt x="158" y="414"/>
                    <a:pt x="299" y="414"/>
                  </a:cubicBezTo>
                  <a:cubicBezTo>
                    <a:pt x="582" y="414"/>
                    <a:pt x="955" y="368"/>
                    <a:pt x="955" y="368"/>
                  </a:cubicBezTo>
                  <a:lnTo>
                    <a:pt x="877" y="115"/>
                  </a:lnTo>
                  <a:cubicBezTo>
                    <a:pt x="873" y="116"/>
                    <a:pt x="869" y="116"/>
                    <a:pt x="864" y="116"/>
                  </a:cubicBezTo>
                  <a:cubicBezTo>
                    <a:pt x="748" y="116"/>
                    <a:pt x="231" y="0"/>
                    <a:pt x="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8"/>
            <p:cNvSpPr/>
            <p:nvPr/>
          </p:nvSpPr>
          <p:spPr>
            <a:xfrm>
              <a:off x="2913808" y="3474702"/>
              <a:ext cx="15206" cy="26865"/>
            </a:xfrm>
            <a:custGeom>
              <a:avLst/>
              <a:gdLst/>
              <a:ahLst/>
              <a:cxnLst/>
              <a:rect l="l" t="t" r="r" b="b"/>
              <a:pathLst>
                <a:path w="433" h="765" extrusionOk="0">
                  <a:moveTo>
                    <a:pt x="115" y="1"/>
                  </a:moveTo>
                  <a:cubicBezTo>
                    <a:pt x="115" y="1"/>
                    <a:pt x="1" y="663"/>
                    <a:pt x="115" y="764"/>
                  </a:cubicBezTo>
                  <a:cubicBezTo>
                    <a:pt x="181" y="636"/>
                    <a:pt x="258" y="513"/>
                    <a:pt x="345" y="396"/>
                  </a:cubicBezTo>
                  <a:cubicBezTo>
                    <a:pt x="432" y="93"/>
                    <a:pt x="255" y="26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8"/>
            <p:cNvSpPr/>
            <p:nvPr/>
          </p:nvSpPr>
          <p:spPr>
            <a:xfrm>
              <a:off x="2917812" y="3460830"/>
              <a:ext cx="48778" cy="31852"/>
            </a:xfrm>
            <a:custGeom>
              <a:avLst/>
              <a:gdLst/>
              <a:ahLst/>
              <a:cxnLst/>
              <a:rect l="l" t="t" r="r" b="b"/>
              <a:pathLst>
                <a:path w="1389" h="907" extrusionOk="0">
                  <a:moveTo>
                    <a:pt x="694" y="0"/>
                  </a:moveTo>
                  <a:cubicBezTo>
                    <a:pt x="589" y="0"/>
                    <a:pt x="18" y="290"/>
                    <a:pt x="1" y="396"/>
                  </a:cubicBezTo>
                  <a:cubicBezTo>
                    <a:pt x="142" y="421"/>
                    <a:pt x="319" y="488"/>
                    <a:pt x="231" y="791"/>
                  </a:cubicBezTo>
                  <a:cubicBezTo>
                    <a:pt x="231" y="791"/>
                    <a:pt x="748" y="907"/>
                    <a:pt x="864" y="907"/>
                  </a:cubicBezTo>
                  <a:cubicBezTo>
                    <a:pt x="869" y="907"/>
                    <a:pt x="873" y="907"/>
                    <a:pt x="877" y="906"/>
                  </a:cubicBezTo>
                  <a:cubicBezTo>
                    <a:pt x="969" y="895"/>
                    <a:pt x="1314" y="537"/>
                    <a:pt x="1388" y="396"/>
                  </a:cubicBezTo>
                  <a:cubicBezTo>
                    <a:pt x="1388" y="244"/>
                    <a:pt x="792" y="18"/>
                    <a:pt x="700" y="0"/>
                  </a:cubicBezTo>
                  <a:cubicBezTo>
                    <a:pt x="698" y="0"/>
                    <a:pt x="696" y="0"/>
                    <a:pt x="6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8"/>
            <p:cNvSpPr/>
            <p:nvPr/>
          </p:nvSpPr>
          <p:spPr>
            <a:xfrm>
              <a:off x="2683578" y="3354213"/>
              <a:ext cx="17910" cy="26900"/>
            </a:xfrm>
            <a:custGeom>
              <a:avLst/>
              <a:gdLst/>
              <a:ahLst/>
              <a:cxnLst/>
              <a:rect l="l" t="t" r="r" b="b"/>
              <a:pathLst>
                <a:path w="510" h="766" extrusionOk="0">
                  <a:moveTo>
                    <a:pt x="509" y="0"/>
                  </a:moveTo>
                  <a:lnTo>
                    <a:pt x="509" y="0"/>
                  </a:lnTo>
                  <a:cubicBezTo>
                    <a:pt x="430" y="144"/>
                    <a:pt x="89" y="499"/>
                    <a:pt x="0" y="512"/>
                  </a:cubicBezTo>
                  <a:lnTo>
                    <a:pt x="74" y="766"/>
                  </a:lnTo>
                  <a:cubicBezTo>
                    <a:pt x="74" y="766"/>
                    <a:pt x="509" y="155"/>
                    <a:pt x="5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8"/>
            <p:cNvSpPr/>
            <p:nvPr/>
          </p:nvSpPr>
          <p:spPr>
            <a:xfrm>
              <a:off x="2652639" y="3368085"/>
              <a:ext cx="33537" cy="14609"/>
            </a:xfrm>
            <a:custGeom>
              <a:avLst/>
              <a:gdLst/>
              <a:ahLst/>
              <a:cxnLst/>
              <a:rect l="l" t="t" r="r" b="b"/>
              <a:pathLst>
                <a:path w="955" h="416" extrusionOk="0">
                  <a:moveTo>
                    <a:pt x="230" y="1"/>
                  </a:moveTo>
                  <a:cubicBezTo>
                    <a:pt x="144" y="118"/>
                    <a:pt x="67" y="242"/>
                    <a:pt x="0" y="371"/>
                  </a:cubicBezTo>
                  <a:cubicBezTo>
                    <a:pt x="39" y="404"/>
                    <a:pt x="158" y="416"/>
                    <a:pt x="299" y="416"/>
                  </a:cubicBezTo>
                  <a:cubicBezTo>
                    <a:pt x="582" y="416"/>
                    <a:pt x="955" y="371"/>
                    <a:pt x="955" y="371"/>
                  </a:cubicBezTo>
                  <a:lnTo>
                    <a:pt x="881" y="117"/>
                  </a:lnTo>
                  <a:cubicBezTo>
                    <a:pt x="878" y="117"/>
                    <a:pt x="873" y="117"/>
                    <a:pt x="868" y="117"/>
                  </a:cubicBezTo>
                  <a:cubicBezTo>
                    <a:pt x="746" y="117"/>
                    <a:pt x="230" y="1"/>
                    <a:pt x="2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8"/>
            <p:cNvSpPr/>
            <p:nvPr/>
          </p:nvSpPr>
          <p:spPr>
            <a:xfrm>
              <a:off x="2648601" y="3354213"/>
              <a:ext cx="15241" cy="26900"/>
            </a:xfrm>
            <a:custGeom>
              <a:avLst/>
              <a:gdLst/>
              <a:ahLst/>
              <a:cxnLst/>
              <a:rect l="l" t="t" r="r" b="b"/>
              <a:pathLst>
                <a:path w="434" h="766" extrusionOk="0">
                  <a:moveTo>
                    <a:pt x="115" y="0"/>
                  </a:moveTo>
                  <a:cubicBezTo>
                    <a:pt x="115" y="0"/>
                    <a:pt x="1" y="666"/>
                    <a:pt x="115" y="766"/>
                  </a:cubicBezTo>
                  <a:cubicBezTo>
                    <a:pt x="182" y="637"/>
                    <a:pt x="259" y="513"/>
                    <a:pt x="345" y="396"/>
                  </a:cubicBezTo>
                  <a:cubicBezTo>
                    <a:pt x="434" y="92"/>
                    <a:pt x="256" y="29"/>
                    <a:pt x="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8"/>
            <p:cNvSpPr/>
            <p:nvPr/>
          </p:nvSpPr>
          <p:spPr>
            <a:xfrm>
              <a:off x="2652639" y="3340412"/>
              <a:ext cx="48848" cy="31816"/>
            </a:xfrm>
            <a:custGeom>
              <a:avLst/>
              <a:gdLst/>
              <a:ahLst/>
              <a:cxnLst/>
              <a:rect l="l" t="t" r="r" b="b"/>
              <a:pathLst>
                <a:path w="1391" h="906" extrusionOk="0">
                  <a:moveTo>
                    <a:pt x="696" y="1"/>
                  </a:moveTo>
                  <a:cubicBezTo>
                    <a:pt x="585" y="1"/>
                    <a:pt x="17" y="287"/>
                    <a:pt x="0" y="394"/>
                  </a:cubicBezTo>
                  <a:cubicBezTo>
                    <a:pt x="141" y="423"/>
                    <a:pt x="319" y="486"/>
                    <a:pt x="229" y="790"/>
                  </a:cubicBezTo>
                  <a:cubicBezTo>
                    <a:pt x="229" y="790"/>
                    <a:pt x="746" y="905"/>
                    <a:pt x="868" y="905"/>
                  </a:cubicBezTo>
                  <a:cubicBezTo>
                    <a:pt x="873" y="905"/>
                    <a:pt x="878" y="905"/>
                    <a:pt x="881" y="905"/>
                  </a:cubicBezTo>
                  <a:cubicBezTo>
                    <a:pt x="970" y="892"/>
                    <a:pt x="1311" y="537"/>
                    <a:pt x="1390" y="394"/>
                  </a:cubicBezTo>
                  <a:cubicBezTo>
                    <a:pt x="1390" y="246"/>
                    <a:pt x="789" y="16"/>
                    <a:pt x="703" y="1"/>
                  </a:cubicBezTo>
                  <a:cubicBezTo>
                    <a:pt x="701" y="1"/>
                    <a:pt x="699" y="1"/>
                    <a:pt x="6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8"/>
            <p:cNvSpPr/>
            <p:nvPr/>
          </p:nvSpPr>
          <p:spPr>
            <a:xfrm>
              <a:off x="2546620" y="2965849"/>
              <a:ext cx="735817" cy="380779"/>
            </a:xfrm>
            <a:custGeom>
              <a:avLst/>
              <a:gdLst/>
              <a:ahLst/>
              <a:cxnLst/>
              <a:rect l="l" t="t" r="r" b="b"/>
              <a:pathLst>
                <a:path w="20953" h="10843" extrusionOk="0">
                  <a:moveTo>
                    <a:pt x="11001" y="1"/>
                  </a:moveTo>
                  <a:cubicBezTo>
                    <a:pt x="8731" y="1"/>
                    <a:pt x="7957" y="2671"/>
                    <a:pt x="8415" y="4559"/>
                  </a:cubicBezTo>
                  <a:cubicBezTo>
                    <a:pt x="7470" y="3888"/>
                    <a:pt x="5462" y="3135"/>
                    <a:pt x="3762" y="3135"/>
                  </a:cubicBezTo>
                  <a:cubicBezTo>
                    <a:pt x="2809" y="3135"/>
                    <a:pt x="1953" y="3372"/>
                    <a:pt x="1436" y="3994"/>
                  </a:cubicBezTo>
                  <a:cubicBezTo>
                    <a:pt x="0" y="5726"/>
                    <a:pt x="3019" y="6712"/>
                    <a:pt x="4344" y="6820"/>
                  </a:cubicBezTo>
                  <a:cubicBezTo>
                    <a:pt x="2673" y="7437"/>
                    <a:pt x="2002" y="9696"/>
                    <a:pt x="3529" y="9696"/>
                  </a:cubicBezTo>
                  <a:cubicBezTo>
                    <a:pt x="4002" y="9696"/>
                    <a:pt x="4685" y="9479"/>
                    <a:pt x="5616" y="8930"/>
                  </a:cubicBezTo>
                  <a:cubicBezTo>
                    <a:pt x="5825" y="10332"/>
                    <a:pt x="6893" y="10842"/>
                    <a:pt x="8115" y="10842"/>
                  </a:cubicBezTo>
                  <a:cubicBezTo>
                    <a:pt x="9450" y="10842"/>
                    <a:pt x="10969" y="10234"/>
                    <a:pt x="11761" y="9516"/>
                  </a:cubicBezTo>
                  <a:cubicBezTo>
                    <a:pt x="13896" y="10096"/>
                    <a:pt x="15359" y="10315"/>
                    <a:pt x="16309" y="10315"/>
                  </a:cubicBezTo>
                  <a:cubicBezTo>
                    <a:pt x="18949" y="10315"/>
                    <a:pt x="17620" y="8618"/>
                    <a:pt x="15742" y="8248"/>
                  </a:cubicBezTo>
                  <a:cubicBezTo>
                    <a:pt x="17168" y="7748"/>
                    <a:pt x="20952" y="6673"/>
                    <a:pt x="19906" y="4558"/>
                  </a:cubicBezTo>
                  <a:cubicBezTo>
                    <a:pt x="19465" y="3663"/>
                    <a:pt x="18696" y="3305"/>
                    <a:pt x="17827" y="3305"/>
                  </a:cubicBezTo>
                  <a:cubicBezTo>
                    <a:pt x="16493" y="3305"/>
                    <a:pt x="14925" y="4151"/>
                    <a:pt x="13957" y="5197"/>
                  </a:cubicBezTo>
                  <a:cubicBezTo>
                    <a:pt x="14089" y="3307"/>
                    <a:pt x="13793" y="339"/>
                    <a:pt x="11407" y="28"/>
                  </a:cubicBezTo>
                  <a:cubicBezTo>
                    <a:pt x="11267" y="10"/>
                    <a:pt x="11131" y="1"/>
                    <a:pt x="110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8"/>
            <p:cNvSpPr/>
            <p:nvPr/>
          </p:nvSpPr>
          <p:spPr>
            <a:xfrm>
              <a:off x="2546620" y="2954998"/>
              <a:ext cx="735817" cy="427450"/>
            </a:xfrm>
            <a:custGeom>
              <a:avLst/>
              <a:gdLst/>
              <a:ahLst/>
              <a:cxnLst/>
              <a:rect l="l" t="t" r="r" b="b"/>
              <a:pathLst>
                <a:path w="20953" h="12172" extrusionOk="0">
                  <a:moveTo>
                    <a:pt x="4344" y="7129"/>
                  </a:moveTo>
                  <a:cubicBezTo>
                    <a:pt x="3019" y="7021"/>
                    <a:pt x="0" y="6035"/>
                    <a:pt x="1436" y="4303"/>
                  </a:cubicBezTo>
                  <a:cubicBezTo>
                    <a:pt x="2873" y="2572"/>
                    <a:pt x="6940" y="3821"/>
                    <a:pt x="8415" y="4868"/>
                  </a:cubicBezTo>
                  <a:cubicBezTo>
                    <a:pt x="7931" y="2872"/>
                    <a:pt x="8824" y="1"/>
                    <a:pt x="11407" y="337"/>
                  </a:cubicBezTo>
                  <a:cubicBezTo>
                    <a:pt x="13793" y="648"/>
                    <a:pt x="14089" y="3616"/>
                    <a:pt x="13957" y="5506"/>
                  </a:cubicBezTo>
                  <a:cubicBezTo>
                    <a:pt x="15556" y="3780"/>
                    <a:pt x="18786" y="2598"/>
                    <a:pt x="19906" y="4867"/>
                  </a:cubicBezTo>
                  <a:cubicBezTo>
                    <a:pt x="20952" y="6982"/>
                    <a:pt x="17168" y="8057"/>
                    <a:pt x="15742" y="8557"/>
                  </a:cubicBezTo>
                  <a:cubicBezTo>
                    <a:pt x="18296" y="9061"/>
                    <a:pt x="19834" y="12017"/>
                    <a:pt x="11761" y="9825"/>
                  </a:cubicBezTo>
                  <a:cubicBezTo>
                    <a:pt x="10244" y="11201"/>
                    <a:pt x="6055" y="12172"/>
                    <a:pt x="5616" y="9239"/>
                  </a:cubicBezTo>
                  <a:cubicBezTo>
                    <a:pt x="1682" y="11561"/>
                    <a:pt x="2156" y="7937"/>
                    <a:pt x="4344" y="71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8"/>
            <p:cNvSpPr/>
            <p:nvPr/>
          </p:nvSpPr>
          <p:spPr>
            <a:xfrm>
              <a:off x="3366894" y="3302169"/>
              <a:ext cx="39823" cy="35293"/>
            </a:xfrm>
            <a:custGeom>
              <a:avLst/>
              <a:gdLst/>
              <a:ahLst/>
              <a:cxnLst/>
              <a:rect l="l" t="t" r="r" b="b"/>
              <a:pathLst>
                <a:path w="1134" h="1005" extrusionOk="0">
                  <a:moveTo>
                    <a:pt x="879" y="1"/>
                  </a:moveTo>
                  <a:cubicBezTo>
                    <a:pt x="311" y="1"/>
                    <a:pt x="1" y="242"/>
                    <a:pt x="20" y="268"/>
                  </a:cubicBezTo>
                  <a:cubicBezTo>
                    <a:pt x="40" y="289"/>
                    <a:pt x="89" y="657"/>
                    <a:pt x="3" y="1001"/>
                  </a:cubicBezTo>
                  <a:lnTo>
                    <a:pt x="1" y="1005"/>
                  </a:lnTo>
                  <a:cubicBezTo>
                    <a:pt x="50" y="998"/>
                    <a:pt x="89" y="993"/>
                    <a:pt x="128" y="990"/>
                  </a:cubicBezTo>
                  <a:cubicBezTo>
                    <a:pt x="139" y="989"/>
                    <a:pt x="152" y="989"/>
                    <a:pt x="169" y="989"/>
                  </a:cubicBezTo>
                  <a:cubicBezTo>
                    <a:pt x="262" y="989"/>
                    <a:pt x="446" y="996"/>
                    <a:pt x="611" y="996"/>
                  </a:cubicBezTo>
                  <a:cubicBezTo>
                    <a:pt x="745" y="996"/>
                    <a:pt x="866" y="992"/>
                    <a:pt x="914" y="975"/>
                  </a:cubicBezTo>
                  <a:cubicBezTo>
                    <a:pt x="1031" y="934"/>
                    <a:pt x="1133" y="86"/>
                    <a:pt x="1023" y="6"/>
                  </a:cubicBezTo>
                  <a:cubicBezTo>
                    <a:pt x="973" y="2"/>
                    <a:pt x="925" y="1"/>
                    <a:pt x="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8"/>
            <p:cNvSpPr/>
            <p:nvPr/>
          </p:nvSpPr>
          <p:spPr>
            <a:xfrm>
              <a:off x="3339011" y="3310703"/>
              <a:ext cx="31079" cy="26795"/>
            </a:xfrm>
            <a:custGeom>
              <a:avLst/>
              <a:gdLst/>
              <a:ahLst/>
              <a:cxnLst/>
              <a:rect l="l" t="t" r="r" b="b"/>
              <a:pathLst>
                <a:path w="885" h="763" extrusionOk="0">
                  <a:moveTo>
                    <a:pt x="590" y="1"/>
                  </a:moveTo>
                  <a:cubicBezTo>
                    <a:pt x="432" y="1"/>
                    <a:pt x="212" y="34"/>
                    <a:pt x="0" y="179"/>
                  </a:cubicBezTo>
                  <a:cubicBezTo>
                    <a:pt x="0" y="179"/>
                    <a:pt x="160" y="447"/>
                    <a:pt x="399" y="627"/>
                  </a:cubicBezTo>
                  <a:cubicBezTo>
                    <a:pt x="542" y="741"/>
                    <a:pt x="671" y="762"/>
                    <a:pt x="770" y="762"/>
                  </a:cubicBezTo>
                  <a:cubicBezTo>
                    <a:pt x="778" y="762"/>
                    <a:pt x="787" y="762"/>
                    <a:pt x="795" y="762"/>
                  </a:cubicBezTo>
                  <a:lnTo>
                    <a:pt x="797" y="758"/>
                  </a:lnTo>
                  <a:cubicBezTo>
                    <a:pt x="884" y="414"/>
                    <a:pt x="834" y="46"/>
                    <a:pt x="814" y="25"/>
                  </a:cubicBezTo>
                  <a:cubicBezTo>
                    <a:pt x="814" y="25"/>
                    <a:pt x="725" y="1"/>
                    <a:pt x="5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8"/>
            <p:cNvSpPr/>
            <p:nvPr/>
          </p:nvSpPr>
          <p:spPr>
            <a:xfrm>
              <a:off x="3339011" y="3286156"/>
              <a:ext cx="63773" cy="30868"/>
            </a:xfrm>
            <a:custGeom>
              <a:avLst/>
              <a:gdLst/>
              <a:ahLst/>
              <a:cxnLst/>
              <a:rect l="l" t="t" r="r" b="b"/>
              <a:pathLst>
                <a:path w="1816" h="879" extrusionOk="0">
                  <a:moveTo>
                    <a:pt x="766" y="0"/>
                  </a:moveTo>
                  <a:cubicBezTo>
                    <a:pt x="722" y="0"/>
                    <a:pt x="684" y="7"/>
                    <a:pt x="652" y="23"/>
                  </a:cubicBezTo>
                  <a:cubicBezTo>
                    <a:pt x="373" y="163"/>
                    <a:pt x="0" y="878"/>
                    <a:pt x="0" y="878"/>
                  </a:cubicBezTo>
                  <a:cubicBezTo>
                    <a:pt x="212" y="733"/>
                    <a:pt x="432" y="700"/>
                    <a:pt x="590" y="700"/>
                  </a:cubicBezTo>
                  <a:cubicBezTo>
                    <a:pt x="725" y="700"/>
                    <a:pt x="814" y="724"/>
                    <a:pt x="814" y="724"/>
                  </a:cubicBezTo>
                  <a:cubicBezTo>
                    <a:pt x="795" y="698"/>
                    <a:pt x="1104" y="457"/>
                    <a:pt x="1672" y="457"/>
                  </a:cubicBezTo>
                  <a:cubicBezTo>
                    <a:pt x="1718" y="457"/>
                    <a:pt x="1766" y="458"/>
                    <a:pt x="1816" y="462"/>
                  </a:cubicBezTo>
                  <a:cubicBezTo>
                    <a:pt x="1756" y="426"/>
                    <a:pt x="1107" y="0"/>
                    <a:pt x="7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8"/>
            <p:cNvSpPr/>
            <p:nvPr/>
          </p:nvSpPr>
          <p:spPr>
            <a:xfrm>
              <a:off x="3689870" y="3435194"/>
              <a:ext cx="39964" cy="35223"/>
            </a:xfrm>
            <a:custGeom>
              <a:avLst/>
              <a:gdLst/>
              <a:ahLst/>
              <a:cxnLst/>
              <a:rect l="l" t="t" r="r" b="b"/>
              <a:pathLst>
                <a:path w="1138" h="1003" extrusionOk="0">
                  <a:moveTo>
                    <a:pt x="870" y="0"/>
                  </a:moveTo>
                  <a:cubicBezTo>
                    <a:pt x="310" y="0"/>
                    <a:pt x="1" y="241"/>
                    <a:pt x="22" y="263"/>
                  </a:cubicBezTo>
                  <a:cubicBezTo>
                    <a:pt x="45" y="285"/>
                    <a:pt x="92" y="653"/>
                    <a:pt x="6" y="1003"/>
                  </a:cubicBezTo>
                  <a:cubicBezTo>
                    <a:pt x="53" y="999"/>
                    <a:pt x="94" y="991"/>
                    <a:pt x="131" y="991"/>
                  </a:cubicBezTo>
                  <a:cubicBezTo>
                    <a:pt x="146" y="990"/>
                    <a:pt x="168" y="990"/>
                    <a:pt x="196" y="990"/>
                  </a:cubicBezTo>
                  <a:cubicBezTo>
                    <a:pt x="286" y="990"/>
                    <a:pt x="437" y="994"/>
                    <a:pt x="579" y="994"/>
                  </a:cubicBezTo>
                  <a:cubicBezTo>
                    <a:pt x="728" y="994"/>
                    <a:pt x="866" y="990"/>
                    <a:pt x="915" y="971"/>
                  </a:cubicBezTo>
                  <a:cubicBezTo>
                    <a:pt x="1031" y="930"/>
                    <a:pt x="1137" y="88"/>
                    <a:pt x="1022" y="6"/>
                  </a:cubicBezTo>
                  <a:cubicBezTo>
                    <a:pt x="970" y="2"/>
                    <a:pt x="919" y="0"/>
                    <a:pt x="8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8"/>
            <p:cNvSpPr/>
            <p:nvPr/>
          </p:nvSpPr>
          <p:spPr>
            <a:xfrm>
              <a:off x="3661951" y="3443587"/>
              <a:ext cx="31149" cy="26830"/>
            </a:xfrm>
            <a:custGeom>
              <a:avLst/>
              <a:gdLst/>
              <a:ahLst/>
              <a:cxnLst/>
              <a:rect l="l" t="t" r="r" b="b"/>
              <a:pathLst>
                <a:path w="887" h="764" extrusionOk="0">
                  <a:moveTo>
                    <a:pt x="598" y="0"/>
                  </a:moveTo>
                  <a:cubicBezTo>
                    <a:pt x="440" y="0"/>
                    <a:pt x="216" y="34"/>
                    <a:pt x="1" y="181"/>
                  </a:cubicBezTo>
                  <a:cubicBezTo>
                    <a:pt x="1" y="181"/>
                    <a:pt x="165" y="449"/>
                    <a:pt x="400" y="631"/>
                  </a:cubicBezTo>
                  <a:cubicBezTo>
                    <a:pt x="557" y="757"/>
                    <a:pt x="695" y="764"/>
                    <a:pt x="800" y="764"/>
                  </a:cubicBezTo>
                  <a:cubicBezTo>
                    <a:pt x="886" y="414"/>
                    <a:pt x="840" y="46"/>
                    <a:pt x="817" y="24"/>
                  </a:cubicBezTo>
                  <a:cubicBezTo>
                    <a:pt x="817" y="24"/>
                    <a:pt x="730" y="0"/>
                    <a:pt x="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8"/>
            <p:cNvSpPr/>
            <p:nvPr/>
          </p:nvSpPr>
          <p:spPr>
            <a:xfrm>
              <a:off x="3661951" y="3419075"/>
              <a:ext cx="63844" cy="30939"/>
            </a:xfrm>
            <a:custGeom>
              <a:avLst/>
              <a:gdLst/>
              <a:ahLst/>
              <a:cxnLst/>
              <a:rect l="l" t="t" r="r" b="b"/>
              <a:pathLst>
                <a:path w="1818" h="881" extrusionOk="0">
                  <a:moveTo>
                    <a:pt x="766" y="1"/>
                  </a:moveTo>
                  <a:cubicBezTo>
                    <a:pt x="723" y="1"/>
                    <a:pt x="685" y="7"/>
                    <a:pt x="654" y="22"/>
                  </a:cubicBezTo>
                  <a:cubicBezTo>
                    <a:pt x="373" y="164"/>
                    <a:pt x="1" y="879"/>
                    <a:pt x="1" y="880"/>
                  </a:cubicBezTo>
                  <a:cubicBezTo>
                    <a:pt x="217" y="732"/>
                    <a:pt x="440" y="698"/>
                    <a:pt x="599" y="698"/>
                  </a:cubicBezTo>
                  <a:cubicBezTo>
                    <a:pt x="730" y="698"/>
                    <a:pt x="817" y="722"/>
                    <a:pt x="817" y="722"/>
                  </a:cubicBezTo>
                  <a:cubicBezTo>
                    <a:pt x="795" y="701"/>
                    <a:pt x="1105" y="459"/>
                    <a:pt x="1666" y="459"/>
                  </a:cubicBezTo>
                  <a:cubicBezTo>
                    <a:pt x="1714" y="459"/>
                    <a:pt x="1765" y="461"/>
                    <a:pt x="1817" y="465"/>
                  </a:cubicBezTo>
                  <a:cubicBezTo>
                    <a:pt x="1759" y="426"/>
                    <a:pt x="1108" y="1"/>
                    <a:pt x="7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8"/>
            <p:cNvSpPr/>
            <p:nvPr/>
          </p:nvSpPr>
          <p:spPr>
            <a:xfrm>
              <a:off x="3744126" y="3095187"/>
              <a:ext cx="48287" cy="64967"/>
            </a:xfrm>
            <a:custGeom>
              <a:avLst/>
              <a:gdLst/>
              <a:ahLst/>
              <a:cxnLst/>
              <a:rect l="l" t="t" r="r" b="b"/>
              <a:pathLst>
                <a:path w="1375" h="1850" extrusionOk="0">
                  <a:moveTo>
                    <a:pt x="115" y="1"/>
                  </a:moveTo>
                  <a:lnTo>
                    <a:pt x="115" y="1"/>
                  </a:lnTo>
                  <a:cubicBezTo>
                    <a:pt x="0" y="193"/>
                    <a:pt x="222" y="1276"/>
                    <a:pt x="248" y="1323"/>
                  </a:cubicBezTo>
                  <a:cubicBezTo>
                    <a:pt x="276" y="1368"/>
                    <a:pt x="1174" y="1844"/>
                    <a:pt x="1374" y="1849"/>
                  </a:cubicBezTo>
                  <a:cubicBezTo>
                    <a:pt x="1247" y="1626"/>
                    <a:pt x="1190" y="1338"/>
                    <a:pt x="1190" y="1338"/>
                  </a:cubicBezTo>
                  <a:cubicBezTo>
                    <a:pt x="1047" y="1334"/>
                    <a:pt x="557" y="324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8"/>
            <p:cNvSpPr/>
            <p:nvPr/>
          </p:nvSpPr>
          <p:spPr>
            <a:xfrm>
              <a:off x="3748165" y="3068533"/>
              <a:ext cx="61631" cy="73641"/>
            </a:xfrm>
            <a:custGeom>
              <a:avLst/>
              <a:gdLst/>
              <a:ahLst/>
              <a:cxnLst/>
              <a:rect l="l" t="t" r="r" b="b"/>
              <a:pathLst>
                <a:path w="1755" h="2097" extrusionOk="0">
                  <a:moveTo>
                    <a:pt x="1385" y="0"/>
                  </a:moveTo>
                  <a:cubicBezTo>
                    <a:pt x="1382" y="0"/>
                    <a:pt x="1379" y="0"/>
                    <a:pt x="1377" y="1"/>
                  </a:cubicBezTo>
                  <a:cubicBezTo>
                    <a:pt x="839" y="104"/>
                    <a:pt x="113" y="571"/>
                    <a:pt x="0" y="760"/>
                  </a:cubicBezTo>
                  <a:cubicBezTo>
                    <a:pt x="442" y="1083"/>
                    <a:pt x="932" y="2093"/>
                    <a:pt x="1075" y="2097"/>
                  </a:cubicBezTo>
                  <a:cubicBezTo>
                    <a:pt x="1224" y="2093"/>
                    <a:pt x="1467" y="1823"/>
                    <a:pt x="1755" y="1297"/>
                  </a:cubicBezTo>
                  <a:cubicBezTo>
                    <a:pt x="1663" y="721"/>
                    <a:pt x="1527" y="0"/>
                    <a:pt x="13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8"/>
            <p:cNvSpPr/>
            <p:nvPr/>
          </p:nvSpPr>
          <p:spPr>
            <a:xfrm>
              <a:off x="3785916" y="3114045"/>
              <a:ext cx="27216" cy="46109"/>
            </a:xfrm>
            <a:custGeom>
              <a:avLst/>
              <a:gdLst/>
              <a:ahLst/>
              <a:cxnLst/>
              <a:rect l="l" t="t" r="r" b="b"/>
              <a:pathLst>
                <a:path w="775" h="1313" extrusionOk="0">
                  <a:moveTo>
                    <a:pt x="680" y="1"/>
                  </a:moveTo>
                  <a:cubicBezTo>
                    <a:pt x="392" y="527"/>
                    <a:pt x="149" y="797"/>
                    <a:pt x="0" y="801"/>
                  </a:cubicBezTo>
                  <a:cubicBezTo>
                    <a:pt x="0" y="801"/>
                    <a:pt x="57" y="1089"/>
                    <a:pt x="184" y="1312"/>
                  </a:cubicBezTo>
                  <a:cubicBezTo>
                    <a:pt x="185" y="1312"/>
                    <a:pt x="185" y="1312"/>
                    <a:pt x="185" y="1312"/>
                  </a:cubicBezTo>
                  <a:cubicBezTo>
                    <a:pt x="389" y="1312"/>
                    <a:pt x="774" y="713"/>
                    <a:pt x="774" y="713"/>
                  </a:cubicBezTo>
                  <a:cubicBezTo>
                    <a:pt x="774" y="713"/>
                    <a:pt x="735" y="389"/>
                    <a:pt x="6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8"/>
            <p:cNvSpPr/>
            <p:nvPr/>
          </p:nvSpPr>
          <p:spPr>
            <a:xfrm>
              <a:off x="4035812" y="3345715"/>
              <a:ext cx="40034" cy="53695"/>
            </a:xfrm>
            <a:custGeom>
              <a:avLst/>
              <a:gdLst/>
              <a:ahLst/>
              <a:cxnLst/>
              <a:rect l="l" t="t" r="r" b="b"/>
              <a:pathLst>
                <a:path w="1140" h="1529" extrusionOk="0">
                  <a:moveTo>
                    <a:pt x="95" y="1"/>
                  </a:moveTo>
                  <a:lnTo>
                    <a:pt x="95" y="1"/>
                  </a:lnTo>
                  <a:cubicBezTo>
                    <a:pt x="1" y="159"/>
                    <a:pt x="180" y="1051"/>
                    <a:pt x="210" y="1093"/>
                  </a:cubicBezTo>
                  <a:cubicBezTo>
                    <a:pt x="232" y="1133"/>
                    <a:pt x="975" y="1526"/>
                    <a:pt x="1139" y="1529"/>
                  </a:cubicBezTo>
                  <a:cubicBezTo>
                    <a:pt x="1032" y="1346"/>
                    <a:pt x="987" y="1109"/>
                    <a:pt x="987" y="1109"/>
                  </a:cubicBezTo>
                  <a:cubicBezTo>
                    <a:pt x="867" y="1104"/>
                    <a:pt x="461" y="270"/>
                    <a:pt x="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8"/>
            <p:cNvSpPr/>
            <p:nvPr/>
          </p:nvSpPr>
          <p:spPr>
            <a:xfrm>
              <a:off x="4039184" y="3323696"/>
              <a:ext cx="50991" cy="60964"/>
            </a:xfrm>
            <a:custGeom>
              <a:avLst/>
              <a:gdLst/>
              <a:ahLst/>
              <a:cxnLst/>
              <a:rect l="l" t="t" r="r" b="b"/>
              <a:pathLst>
                <a:path w="1452" h="1736" extrusionOk="0">
                  <a:moveTo>
                    <a:pt x="1149" y="0"/>
                  </a:moveTo>
                  <a:cubicBezTo>
                    <a:pt x="1147" y="0"/>
                    <a:pt x="1144" y="1"/>
                    <a:pt x="1142" y="1"/>
                  </a:cubicBezTo>
                  <a:cubicBezTo>
                    <a:pt x="695" y="80"/>
                    <a:pt x="95" y="469"/>
                    <a:pt x="0" y="626"/>
                  </a:cubicBezTo>
                  <a:cubicBezTo>
                    <a:pt x="365" y="896"/>
                    <a:pt x="771" y="1731"/>
                    <a:pt x="891" y="1736"/>
                  </a:cubicBezTo>
                  <a:cubicBezTo>
                    <a:pt x="1011" y="1734"/>
                    <a:pt x="1211" y="1507"/>
                    <a:pt x="1451" y="1075"/>
                  </a:cubicBezTo>
                  <a:cubicBezTo>
                    <a:pt x="1380" y="592"/>
                    <a:pt x="1262" y="0"/>
                    <a:pt x="11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8"/>
            <p:cNvSpPr/>
            <p:nvPr/>
          </p:nvSpPr>
          <p:spPr>
            <a:xfrm>
              <a:off x="4070438" y="3361412"/>
              <a:ext cx="22475" cy="37997"/>
            </a:xfrm>
            <a:custGeom>
              <a:avLst/>
              <a:gdLst/>
              <a:ahLst/>
              <a:cxnLst/>
              <a:rect l="l" t="t" r="r" b="b"/>
              <a:pathLst>
                <a:path w="640" h="1082" extrusionOk="0">
                  <a:moveTo>
                    <a:pt x="561" y="1"/>
                  </a:moveTo>
                  <a:cubicBezTo>
                    <a:pt x="321" y="432"/>
                    <a:pt x="121" y="660"/>
                    <a:pt x="0" y="662"/>
                  </a:cubicBezTo>
                  <a:cubicBezTo>
                    <a:pt x="0" y="662"/>
                    <a:pt x="46" y="899"/>
                    <a:pt x="153" y="1082"/>
                  </a:cubicBezTo>
                  <a:cubicBezTo>
                    <a:pt x="154" y="1082"/>
                    <a:pt x="155" y="1082"/>
                    <a:pt x="156" y="1082"/>
                  </a:cubicBezTo>
                  <a:cubicBezTo>
                    <a:pt x="318" y="1082"/>
                    <a:pt x="639" y="587"/>
                    <a:pt x="639" y="587"/>
                  </a:cubicBezTo>
                  <a:cubicBezTo>
                    <a:pt x="639" y="587"/>
                    <a:pt x="607" y="320"/>
                    <a:pt x="5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8"/>
            <p:cNvSpPr/>
            <p:nvPr/>
          </p:nvSpPr>
          <p:spPr>
            <a:xfrm>
              <a:off x="3752871" y="3249563"/>
              <a:ext cx="26970" cy="28551"/>
            </a:xfrm>
            <a:custGeom>
              <a:avLst/>
              <a:gdLst/>
              <a:ahLst/>
              <a:cxnLst/>
              <a:rect l="l" t="t" r="r" b="b"/>
              <a:pathLst>
                <a:path w="768" h="813" extrusionOk="0">
                  <a:moveTo>
                    <a:pt x="1" y="0"/>
                  </a:moveTo>
                  <a:cubicBezTo>
                    <a:pt x="141" y="147"/>
                    <a:pt x="450" y="703"/>
                    <a:pt x="430" y="813"/>
                  </a:cubicBezTo>
                  <a:lnTo>
                    <a:pt x="768" y="813"/>
                  </a:lnTo>
                  <a:cubicBezTo>
                    <a:pt x="768" y="813"/>
                    <a:pt x="188" y="56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8"/>
            <p:cNvSpPr/>
            <p:nvPr/>
          </p:nvSpPr>
          <p:spPr>
            <a:xfrm>
              <a:off x="3754451" y="3278079"/>
              <a:ext cx="25390" cy="41052"/>
            </a:xfrm>
            <a:custGeom>
              <a:avLst/>
              <a:gdLst/>
              <a:ahLst/>
              <a:cxnLst/>
              <a:rect l="l" t="t" r="r" b="b"/>
              <a:pathLst>
                <a:path w="723" h="1169" extrusionOk="0">
                  <a:moveTo>
                    <a:pt x="385" y="1"/>
                  </a:moveTo>
                  <a:cubicBezTo>
                    <a:pt x="367" y="115"/>
                    <a:pt x="1" y="750"/>
                    <a:pt x="1" y="750"/>
                  </a:cubicBezTo>
                  <a:cubicBezTo>
                    <a:pt x="111" y="899"/>
                    <a:pt x="232" y="1039"/>
                    <a:pt x="364" y="1169"/>
                  </a:cubicBezTo>
                  <a:cubicBezTo>
                    <a:pt x="531" y="1067"/>
                    <a:pt x="723" y="1"/>
                    <a:pt x="7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8"/>
            <p:cNvSpPr/>
            <p:nvPr/>
          </p:nvSpPr>
          <p:spPr>
            <a:xfrm>
              <a:off x="3734504" y="3300800"/>
              <a:ext cx="32765" cy="18928"/>
            </a:xfrm>
            <a:custGeom>
              <a:avLst/>
              <a:gdLst/>
              <a:ahLst/>
              <a:cxnLst/>
              <a:rect l="l" t="t" r="r" b="b"/>
              <a:pathLst>
                <a:path w="933" h="539" extrusionOk="0">
                  <a:moveTo>
                    <a:pt x="294" y="0"/>
                  </a:moveTo>
                  <a:cubicBezTo>
                    <a:pt x="142" y="0"/>
                    <a:pt x="59" y="123"/>
                    <a:pt x="1" y="230"/>
                  </a:cubicBezTo>
                  <a:cubicBezTo>
                    <a:pt x="1" y="230"/>
                    <a:pt x="600" y="538"/>
                    <a:pt x="854" y="538"/>
                  </a:cubicBezTo>
                  <a:cubicBezTo>
                    <a:pt x="886" y="538"/>
                    <a:pt x="913" y="533"/>
                    <a:pt x="932" y="522"/>
                  </a:cubicBezTo>
                  <a:cubicBezTo>
                    <a:pt x="801" y="392"/>
                    <a:pt x="679" y="252"/>
                    <a:pt x="570" y="103"/>
                  </a:cubicBezTo>
                  <a:cubicBezTo>
                    <a:pt x="458" y="29"/>
                    <a:pt x="368" y="0"/>
                    <a:pt x="2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8"/>
            <p:cNvSpPr/>
            <p:nvPr/>
          </p:nvSpPr>
          <p:spPr>
            <a:xfrm>
              <a:off x="3725339" y="3249423"/>
              <a:ext cx="43370" cy="59454"/>
            </a:xfrm>
            <a:custGeom>
              <a:avLst/>
              <a:gdLst/>
              <a:ahLst/>
              <a:cxnLst/>
              <a:rect l="l" t="t" r="r" b="b"/>
              <a:pathLst>
                <a:path w="1235" h="1693" extrusionOk="0">
                  <a:moveTo>
                    <a:pt x="760" y="1"/>
                  </a:moveTo>
                  <a:cubicBezTo>
                    <a:pt x="559" y="1"/>
                    <a:pt x="96" y="594"/>
                    <a:pt x="47" y="696"/>
                  </a:cubicBezTo>
                  <a:cubicBezTo>
                    <a:pt x="1" y="797"/>
                    <a:pt x="135" y="1635"/>
                    <a:pt x="262" y="1693"/>
                  </a:cubicBezTo>
                  <a:cubicBezTo>
                    <a:pt x="320" y="1586"/>
                    <a:pt x="403" y="1463"/>
                    <a:pt x="555" y="1463"/>
                  </a:cubicBezTo>
                  <a:cubicBezTo>
                    <a:pt x="629" y="1463"/>
                    <a:pt x="719" y="1492"/>
                    <a:pt x="831" y="1566"/>
                  </a:cubicBezTo>
                  <a:cubicBezTo>
                    <a:pt x="831" y="1566"/>
                    <a:pt x="1196" y="931"/>
                    <a:pt x="1214" y="817"/>
                  </a:cubicBezTo>
                  <a:cubicBezTo>
                    <a:pt x="1234" y="707"/>
                    <a:pt x="925" y="151"/>
                    <a:pt x="785" y="4"/>
                  </a:cubicBezTo>
                  <a:cubicBezTo>
                    <a:pt x="777" y="2"/>
                    <a:pt x="769" y="1"/>
                    <a:pt x="7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8"/>
            <p:cNvSpPr/>
            <p:nvPr/>
          </p:nvSpPr>
          <p:spPr>
            <a:xfrm>
              <a:off x="3908722" y="3075942"/>
              <a:ext cx="25144" cy="51236"/>
            </a:xfrm>
            <a:custGeom>
              <a:avLst/>
              <a:gdLst/>
              <a:ahLst/>
              <a:cxnLst/>
              <a:rect l="l" t="t" r="r" b="b"/>
              <a:pathLst>
                <a:path w="716" h="1459" extrusionOk="0">
                  <a:moveTo>
                    <a:pt x="479" y="0"/>
                  </a:moveTo>
                  <a:cubicBezTo>
                    <a:pt x="426" y="403"/>
                    <a:pt x="198" y="760"/>
                    <a:pt x="1" y="1007"/>
                  </a:cubicBezTo>
                  <a:cubicBezTo>
                    <a:pt x="23" y="1048"/>
                    <a:pt x="572" y="1458"/>
                    <a:pt x="572" y="1458"/>
                  </a:cubicBezTo>
                  <a:cubicBezTo>
                    <a:pt x="716" y="1156"/>
                    <a:pt x="657" y="92"/>
                    <a:pt x="4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8"/>
            <p:cNvSpPr/>
            <p:nvPr/>
          </p:nvSpPr>
          <p:spPr>
            <a:xfrm>
              <a:off x="3873605" y="3111271"/>
              <a:ext cx="55240" cy="48568"/>
            </a:xfrm>
            <a:custGeom>
              <a:avLst/>
              <a:gdLst/>
              <a:ahLst/>
              <a:cxnLst/>
              <a:rect l="l" t="t" r="r" b="b"/>
              <a:pathLst>
                <a:path w="1573" h="1383" extrusionOk="0">
                  <a:moveTo>
                    <a:pt x="1001" y="0"/>
                  </a:moveTo>
                  <a:cubicBezTo>
                    <a:pt x="901" y="127"/>
                    <a:pt x="789" y="244"/>
                    <a:pt x="668" y="351"/>
                  </a:cubicBezTo>
                  <a:cubicBezTo>
                    <a:pt x="668" y="351"/>
                    <a:pt x="37" y="925"/>
                    <a:pt x="0" y="1324"/>
                  </a:cubicBezTo>
                  <a:cubicBezTo>
                    <a:pt x="35" y="1358"/>
                    <a:pt x="69" y="1379"/>
                    <a:pt x="95" y="1381"/>
                  </a:cubicBezTo>
                  <a:cubicBezTo>
                    <a:pt x="100" y="1382"/>
                    <a:pt x="106" y="1382"/>
                    <a:pt x="113" y="1382"/>
                  </a:cubicBezTo>
                  <a:cubicBezTo>
                    <a:pt x="390" y="1382"/>
                    <a:pt x="1434" y="745"/>
                    <a:pt x="1572" y="452"/>
                  </a:cubicBezTo>
                  <a:cubicBezTo>
                    <a:pt x="1572" y="452"/>
                    <a:pt x="1023" y="42"/>
                    <a:pt x="10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8"/>
            <p:cNvSpPr/>
            <p:nvPr/>
          </p:nvSpPr>
          <p:spPr>
            <a:xfrm>
              <a:off x="3836169" y="3070253"/>
              <a:ext cx="60929" cy="87513"/>
            </a:xfrm>
            <a:custGeom>
              <a:avLst/>
              <a:gdLst/>
              <a:ahLst/>
              <a:cxnLst/>
              <a:rect l="l" t="t" r="r" b="b"/>
              <a:pathLst>
                <a:path w="1735" h="2492" extrusionOk="0">
                  <a:moveTo>
                    <a:pt x="827" y="0"/>
                  </a:moveTo>
                  <a:cubicBezTo>
                    <a:pt x="579" y="158"/>
                    <a:pt x="167" y="584"/>
                    <a:pt x="167" y="584"/>
                  </a:cubicBezTo>
                  <a:cubicBezTo>
                    <a:pt x="1" y="818"/>
                    <a:pt x="739" y="2201"/>
                    <a:pt x="1066" y="2492"/>
                  </a:cubicBezTo>
                  <a:cubicBezTo>
                    <a:pt x="1103" y="2093"/>
                    <a:pt x="1734" y="1520"/>
                    <a:pt x="1734" y="1520"/>
                  </a:cubicBezTo>
                  <a:cubicBezTo>
                    <a:pt x="1734" y="1520"/>
                    <a:pt x="765" y="1078"/>
                    <a:pt x="8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8"/>
            <p:cNvSpPr/>
            <p:nvPr/>
          </p:nvSpPr>
          <p:spPr>
            <a:xfrm>
              <a:off x="3863034" y="3068287"/>
              <a:ext cx="62509" cy="55380"/>
            </a:xfrm>
            <a:custGeom>
              <a:avLst/>
              <a:gdLst/>
              <a:ahLst/>
              <a:cxnLst/>
              <a:rect l="l" t="t" r="r" b="b"/>
              <a:pathLst>
                <a:path w="1780" h="1577" extrusionOk="0">
                  <a:moveTo>
                    <a:pt x="405" y="1"/>
                  </a:moveTo>
                  <a:cubicBezTo>
                    <a:pt x="249" y="1"/>
                    <a:pt x="124" y="17"/>
                    <a:pt x="62" y="56"/>
                  </a:cubicBezTo>
                  <a:cubicBezTo>
                    <a:pt x="0" y="1134"/>
                    <a:pt x="969" y="1576"/>
                    <a:pt x="969" y="1576"/>
                  </a:cubicBezTo>
                  <a:cubicBezTo>
                    <a:pt x="1090" y="1469"/>
                    <a:pt x="1202" y="1352"/>
                    <a:pt x="1302" y="1225"/>
                  </a:cubicBezTo>
                  <a:cubicBezTo>
                    <a:pt x="1499" y="978"/>
                    <a:pt x="1727" y="621"/>
                    <a:pt x="1780" y="218"/>
                  </a:cubicBezTo>
                  <a:cubicBezTo>
                    <a:pt x="1646" y="149"/>
                    <a:pt x="881" y="1"/>
                    <a:pt x="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8"/>
            <p:cNvSpPr/>
            <p:nvPr/>
          </p:nvSpPr>
          <p:spPr>
            <a:xfrm>
              <a:off x="3445768" y="3099857"/>
              <a:ext cx="59243" cy="52114"/>
            </a:xfrm>
            <a:custGeom>
              <a:avLst/>
              <a:gdLst/>
              <a:ahLst/>
              <a:cxnLst/>
              <a:rect l="l" t="t" r="r" b="b"/>
              <a:pathLst>
                <a:path w="1687" h="1484" extrusionOk="0">
                  <a:moveTo>
                    <a:pt x="1304" y="1"/>
                  </a:moveTo>
                  <a:cubicBezTo>
                    <a:pt x="465" y="1"/>
                    <a:pt x="0" y="358"/>
                    <a:pt x="32" y="390"/>
                  </a:cubicBezTo>
                  <a:cubicBezTo>
                    <a:pt x="66" y="428"/>
                    <a:pt x="137" y="966"/>
                    <a:pt x="4" y="1478"/>
                  </a:cubicBezTo>
                  <a:lnTo>
                    <a:pt x="2" y="1483"/>
                  </a:lnTo>
                  <a:cubicBezTo>
                    <a:pt x="67" y="1478"/>
                    <a:pt x="123" y="1467"/>
                    <a:pt x="171" y="1467"/>
                  </a:cubicBezTo>
                  <a:cubicBezTo>
                    <a:pt x="178" y="1467"/>
                    <a:pt x="186" y="1467"/>
                    <a:pt x="193" y="1468"/>
                  </a:cubicBezTo>
                  <a:cubicBezTo>
                    <a:pt x="217" y="1466"/>
                    <a:pt x="256" y="1466"/>
                    <a:pt x="305" y="1466"/>
                  </a:cubicBezTo>
                  <a:cubicBezTo>
                    <a:pt x="441" y="1466"/>
                    <a:pt x="658" y="1471"/>
                    <a:pt x="861" y="1471"/>
                  </a:cubicBezTo>
                  <a:cubicBezTo>
                    <a:pt x="1079" y="1471"/>
                    <a:pt x="1281" y="1465"/>
                    <a:pt x="1353" y="1439"/>
                  </a:cubicBezTo>
                  <a:cubicBezTo>
                    <a:pt x="1527" y="1378"/>
                    <a:pt x="1687" y="130"/>
                    <a:pt x="1513" y="8"/>
                  </a:cubicBezTo>
                  <a:cubicBezTo>
                    <a:pt x="1441" y="3"/>
                    <a:pt x="1371" y="1"/>
                    <a:pt x="1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8"/>
            <p:cNvSpPr/>
            <p:nvPr/>
          </p:nvSpPr>
          <p:spPr>
            <a:xfrm>
              <a:off x="3404470" y="3112324"/>
              <a:ext cx="46109" cy="39683"/>
            </a:xfrm>
            <a:custGeom>
              <a:avLst/>
              <a:gdLst/>
              <a:ahLst/>
              <a:cxnLst/>
              <a:rect l="l" t="t" r="r" b="b"/>
              <a:pathLst>
                <a:path w="1313" h="1130" extrusionOk="0">
                  <a:moveTo>
                    <a:pt x="884" y="0"/>
                  </a:moveTo>
                  <a:cubicBezTo>
                    <a:pt x="650" y="0"/>
                    <a:pt x="319" y="50"/>
                    <a:pt x="0" y="268"/>
                  </a:cubicBezTo>
                  <a:cubicBezTo>
                    <a:pt x="0" y="268"/>
                    <a:pt x="248" y="664"/>
                    <a:pt x="591" y="931"/>
                  </a:cubicBezTo>
                  <a:cubicBezTo>
                    <a:pt x="801" y="1094"/>
                    <a:pt x="978" y="1130"/>
                    <a:pt x="1122" y="1130"/>
                  </a:cubicBezTo>
                  <a:cubicBezTo>
                    <a:pt x="1142" y="1130"/>
                    <a:pt x="1160" y="1129"/>
                    <a:pt x="1178" y="1128"/>
                  </a:cubicBezTo>
                  <a:lnTo>
                    <a:pt x="1180" y="1123"/>
                  </a:lnTo>
                  <a:cubicBezTo>
                    <a:pt x="1313" y="611"/>
                    <a:pt x="1242" y="73"/>
                    <a:pt x="1208" y="35"/>
                  </a:cubicBezTo>
                  <a:cubicBezTo>
                    <a:pt x="1208" y="35"/>
                    <a:pt x="1080" y="0"/>
                    <a:pt x="8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8"/>
            <p:cNvSpPr/>
            <p:nvPr/>
          </p:nvSpPr>
          <p:spPr>
            <a:xfrm>
              <a:off x="3404470" y="3076048"/>
              <a:ext cx="94466" cy="45723"/>
            </a:xfrm>
            <a:custGeom>
              <a:avLst/>
              <a:gdLst/>
              <a:ahLst/>
              <a:cxnLst/>
              <a:rect l="l" t="t" r="r" b="b"/>
              <a:pathLst>
                <a:path w="2690" h="1302" extrusionOk="0">
                  <a:moveTo>
                    <a:pt x="1144" y="0"/>
                  </a:moveTo>
                  <a:cubicBezTo>
                    <a:pt x="1079" y="0"/>
                    <a:pt x="1020" y="11"/>
                    <a:pt x="973" y="34"/>
                  </a:cubicBezTo>
                  <a:cubicBezTo>
                    <a:pt x="551" y="241"/>
                    <a:pt x="0" y="1301"/>
                    <a:pt x="0" y="1301"/>
                  </a:cubicBezTo>
                  <a:cubicBezTo>
                    <a:pt x="319" y="1083"/>
                    <a:pt x="650" y="1033"/>
                    <a:pt x="884" y="1033"/>
                  </a:cubicBezTo>
                  <a:cubicBezTo>
                    <a:pt x="1080" y="1033"/>
                    <a:pt x="1208" y="1068"/>
                    <a:pt x="1208" y="1068"/>
                  </a:cubicBezTo>
                  <a:cubicBezTo>
                    <a:pt x="1177" y="1036"/>
                    <a:pt x="1642" y="679"/>
                    <a:pt x="2480" y="679"/>
                  </a:cubicBezTo>
                  <a:cubicBezTo>
                    <a:pt x="2547" y="679"/>
                    <a:pt x="2617" y="681"/>
                    <a:pt x="2689" y="686"/>
                  </a:cubicBezTo>
                  <a:cubicBezTo>
                    <a:pt x="2607" y="629"/>
                    <a:pt x="1652" y="0"/>
                    <a:pt x="11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8"/>
            <p:cNvSpPr/>
            <p:nvPr/>
          </p:nvSpPr>
          <p:spPr>
            <a:xfrm>
              <a:off x="4145414" y="3162753"/>
              <a:ext cx="36944" cy="49761"/>
            </a:xfrm>
            <a:custGeom>
              <a:avLst/>
              <a:gdLst/>
              <a:ahLst/>
              <a:cxnLst/>
              <a:rect l="l" t="t" r="r" b="b"/>
              <a:pathLst>
                <a:path w="1052" h="1417" extrusionOk="0">
                  <a:moveTo>
                    <a:pt x="86" y="0"/>
                  </a:moveTo>
                  <a:cubicBezTo>
                    <a:pt x="0" y="144"/>
                    <a:pt x="165" y="974"/>
                    <a:pt x="188" y="1011"/>
                  </a:cubicBezTo>
                  <a:cubicBezTo>
                    <a:pt x="211" y="1048"/>
                    <a:pt x="898" y="1412"/>
                    <a:pt x="1051" y="1417"/>
                  </a:cubicBezTo>
                  <a:cubicBezTo>
                    <a:pt x="957" y="1245"/>
                    <a:pt x="911" y="1023"/>
                    <a:pt x="911" y="1023"/>
                  </a:cubicBezTo>
                  <a:cubicBezTo>
                    <a:pt x="911" y="1023"/>
                    <a:pt x="910" y="1023"/>
                    <a:pt x="910" y="1023"/>
                  </a:cubicBezTo>
                  <a:cubicBezTo>
                    <a:pt x="799" y="1023"/>
                    <a:pt x="425" y="244"/>
                    <a:pt x="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8"/>
            <p:cNvSpPr/>
            <p:nvPr/>
          </p:nvSpPr>
          <p:spPr>
            <a:xfrm>
              <a:off x="4148434" y="3142139"/>
              <a:ext cx="47268" cy="56574"/>
            </a:xfrm>
            <a:custGeom>
              <a:avLst/>
              <a:gdLst/>
              <a:ahLst/>
              <a:cxnLst/>
              <a:rect l="l" t="t" r="r" b="b"/>
              <a:pathLst>
                <a:path w="1346" h="1611" extrusionOk="0">
                  <a:moveTo>
                    <a:pt x="1061" y="0"/>
                  </a:moveTo>
                  <a:cubicBezTo>
                    <a:pt x="1059" y="0"/>
                    <a:pt x="1057" y="0"/>
                    <a:pt x="1055" y="1"/>
                  </a:cubicBezTo>
                  <a:cubicBezTo>
                    <a:pt x="642" y="79"/>
                    <a:pt x="87" y="441"/>
                    <a:pt x="0" y="587"/>
                  </a:cubicBezTo>
                  <a:cubicBezTo>
                    <a:pt x="339" y="830"/>
                    <a:pt x="713" y="1610"/>
                    <a:pt x="824" y="1610"/>
                  </a:cubicBezTo>
                  <a:cubicBezTo>
                    <a:pt x="824" y="1610"/>
                    <a:pt x="825" y="1610"/>
                    <a:pt x="825" y="1610"/>
                  </a:cubicBezTo>
                  <a:cubicBezTo>
                    <a:pt x="936" y="1607"/>
                    <a:pt x="1125" y="1399"/>
                    <a:pt x="1346" y="998"/>
                  </a:cubicBezTo>
                  <a:cubicBezTo>
                    <a:pt x="1279" y="553"/>
                    <a:pt x="1170" y="0"/>
                    <a:pt x="10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8"/>
            <p:cNvSpPr/>
            <p:nvPr/>
          </p:nvSpPr>
          <p:spPr>
            <a:xfrm>
              <a:off x="4177371" y="3177151"/>
              <a:ext cx="20895" cy="35363"/>
            </a:xfrm>
            <a:custGeom>
              <a:avLst/>
              <a:gdLst/>
              <a:ahLst/>
              <a:cxnLst/>
              <a:rect l="l" t="t" r="r" b="b"/>
              <a:pathLst>
                <a:path w="595" h="1007" extrusionOk="0">
                  <a:moveTo>
                    <a:pt x="522" y="1"/>
                  </a:moveTo>
                  <a:cubicBezTo>
                    <a:pt x="301" y="402"/>
                    <a:pt x="112" y="610"/>
                    <a:pt x="1" y="613"/>
                  </a:cubicBezTo>
                  <a:cubicBezTo>
                    <a:pt x="1" y="613"/>
                    <a:pt x="47" y="835"/>
                    <a:pt x="141" y="1007"/>
                  </a:cubicBezTo>
                  <a:cubicBezTo>
                    <a:pt x="142" y="1007"/>
                    <a:pt x="143" y="1007"/>
                    <a:pt x="143" y="1007"/>
                  </a:cubicBezTo>
                  <a:cubicBezTo>
                    <a:pt x="297" y="1007"/>
                    <a:pt x="594" y="546"/>
                    <a:pt x="594" y="546"/>
                  </a:cubicBezTo>
                  <a:cubicBezTo>
                    <a:pt x="594" y="546"/>
                    <a:pt x="565" y="296"/>
                    <a:pt x="5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8"/>
            <p:cNvSpPr/>
            <p:nvPr/>
          </p:nvSpPr>
          <p:spPr>
            <a:xfrm>
              <a:off x="3945279" y="3317200"/>
              <a:ext cx="36592" cy="20930"/>
            </a:xfrm>
            <a:custGeom>
              <a:avLst/>
              <a:gdLst/>
              <a:ahLst/>
              <a:cxnLst/>
              <a:rect l="l" t="t" r="r" b="b"/>
              <a:pathLst>
                <a:path w="1042" h="596" extrusionOk="0">
                  <a:moveTo>
                    <a:pt x="1042" y="1"/>
                  </a:moveTo>
                  <a:lnTo>
                    <a:pt x="1042" y="1"/>
                  </a:lnTo>
                  <a:cubicBezTo>
                    <a:pt x="878" y="99"/>
                    <a:pt x="343" y="251"/>
                    <a:pt x="142" y="251"/>
                  </a:cubicBezTo>
                  <a:cubicBezTo>
                    <a:pt x="116" y="251"/>
                    <a:pt x="96" y="249"/>
                    <a:pt x="83" y="244"/>
                  </a:cubicBezTo>
                  <a:lnTo>
                    <a:pt x="0" y="595"/>
                  </a:lnTo>
                  <a:cubicBezTo>
                    <a:pt x="0" y="595"/>
                    <a:pt x="934" y="179"/>
                    <a:pt x="10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8"/>
            <p:cNvSpPr/>
            <p:nvPr/>
          </p:nvSpPr>
          <p:spPr>
            <a:xfrm>
              <a:off x="3905772" y="3305014"/>
              <a:ext cx="42422" cy="33116"/>
            </a:xfrm>
            <a:custGeom>
              <a:avLst/>
              <a:gdLst/>
              <a:ahLst/>
              <a:cxnLst/>
              <a:rect l="l" t="t" r="r" b="b"/>
              <a:pathLst>
                <a:path w="1208" h="943" extrusionOk="0">
                  <a:moveTo>
                    <a:pt x="526" y="1"/>
                  </a:moveTo>
                  <a:cubicBezTo>
                    <a:pt x="343" y="75"/>
                    <a:pt x="168" y="166"/>
                    <a:pt x="1" y="271"/>
                  </a:cubicBezTo>
                  <a:cubicBezTo>
                    <a:pt x="62" y="472"/>
                    <a:pt x="1125" y="942"/>
                    <a:pt x="1125" y="942"/>
                  </a:cubicBezTo>
                  <a:lnTo>
                    <a:pt x="1208" y="591"/>
                  </a:lnTo>
                  <a:cubicBezTo>
                    <a:pt x="1099" y="543"/>
                    <a:pt x="526" y="1"/>
                    <a:pt x="5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8"/>
            <p:cNvSpPr/>
            <p:nvPr/>
          </p:nvSpPr>
          <p:spPr>
            <a:xfrm>
              <a:off x="3903525" y="3283030"/>
              <a:ext cx="31992" cy="31500"/>
            </a:xfrm>
            <a:custGeom>
              <a:avLst/>
              <a:gdLst/>
              <a:ahLst/>
              <a:cxnLst/>
              <a:rect l="l" t="t" r="r" b="b"/>
              <a:pathLst>
                <a:path w="911" h="897" extrusionOk="0">
                  <a:moveTo>
                    <a:pt x="599" y="0"/>
                  </a:moveTo>
                  <a:cubicBezTo>
                    <a:pt x="599" y="0"/>
                    <a:pt x="0" y="698"/>
                    <a:pt x="65" y="897"/>
                  </a:cubicBezTo>
                  <a:cubicBezTo>
                    <a:pt x="232" y="792"/>
                    <a:pt x="407" y="701"/>
                    <a:pt x="591" y="627"/>
                  </a:cubicBezTo>
                  <a:cubicBezTo>
                    <a:pt x="911" y="328"/>
                    <a:pt x="748" y="127"/>
                    <a:pt x="5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8"/>
            <p:cNvSpPr/>
            <p:nvPr/>
          </p:nvSpPr>
          <p:spPr>
            <a:xfrm>
              <a:off x="3924279" y="3280853"/>
              <a:ext cx="61350" cy="45196"/>
            </a:xfrm>
            <a:custGeom>
              <a:avLst/>
              <a:gdLst/>
              <a:ahLst/>
              <a:cxnLst/>
              <a:rect l="l" t="t" r="r" b="b"/>
              <a:pathLst>
                <a:path w="1747" h="1287" extrusionOk="0">
                  <a:moveTo>
                    <a:pt x="390" y="1"/>
                  </a:moveTo>
                  <a:cubicBezTo>
                    <a:pt x="204" y="1"/>
                    <a:pt x="46" y="18"/>
                    <a:pt x="8" y="62"/>
                  </a:cubicBezTo>
                  <a:cubicBezTo>
                    <a:pt x="157" y="189"/>
                    <a:pt x="320" y="391"/>
                    <a:pt x="0" y="689"/>
                  </a:cubicBezTo>
                  <a:cubicBezTo>
                    <a:pt x="0" y="689"/>
                    <a:pt x="572" y="1231"/>
                    <a:pt x="681" y="1279"/>
                  </a:cubicBezTo>
                  <a:cubicBezTo>
                    <a:pt x="694" y="1284"/>
                    <a:pt x="714" y="1286"/>
                    <a:pt x="740" y="1286"/>
                  </a:cubicBezTo>
                  <a:cubicBezTo>
                    <a:pt x="941" y="1286"/>
                    <a:pt x="1476" y="1134"/>
                    <a:pt x="1640" y="1037"/>
                  </a:cubicBezTo>
                  <a:cubicBezTo>
                    <a:pt x="1747" y="855"/>
                    <a:pt x="1206" y="170"/>
                    <a:pt x="1109" y="90"/>
                  </a:cubicBezTo>
                  <a:cubicBezTo>
                    <a:pt x="1051" y="44"/>
                    <a:pt x="686" y="1"/>
                    <a:pt x="3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8"/>
            <p:cNvSpPr/>
            <p:nvPr/>
          </p:nvSpPr>
          <p:spPr>
            <a:xfrm>
              <a:off x="3572332" y="3263364"/>
              <a:ext cx="36557" cy="20895"/>
            </a:xfrm>
            <a:custGeom>
              <a:avLst/>
              <a:gdLst/>
              <a:ahLst/>
              <a:cxnLst/>
              <a:rect l="l" t="t" r="r" b="b"/>
              <a:pathLst>
                <a:path w="1041" h="595" extrusionOk="0">
                  <a:moveTo>
                    <a:pt x="1041" y="0"/>
                  </a:moveTo>
                  <a:cubicBezTo>
                    <a:pt x="876" y="98"/>
                    <a:pt x="334" y="250"/>
                    <a:pt x="139" y="250"/>
                  </a:cubicBezTo>
                  <a:cubicBezTo>
                    <a:pt x="117" y="250"/>
                    <a:pt x="99" y="248"/>
                    <a:pt x="87" y="244"/>
                  </a:cubicBezTo>
                  <a:lnTo>
                    <a:pt x="0" y="595"/>
                  </a:lnTo>
                  <a:cubicBezTo>
                    <a:pt x="0" y="595"/>
                    <a:pt x="935" y="180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8"/>
            <p:cNvSpPr/>
            <p:nvPr/>
          </p:nvSpPr>
          <p:spPr>
            <a:xfrm>
              <a:off x="3532789" y="3251038"/>
              <a:ext cx="42598" cy="33221"/>
            </a:xfrm>
            <a:custGeom>
              <a:avLst/>
              <a:gdLst/>
              <a:ahLst/>
              <a:cxnLst/>
              <a:rect l="l" t="t" r="r" b="b"/>
              <a:pathLst>
                <a:path w="1213" h="946" extrusionOk="0">
                  <a:moveTo>
                    <a:pt x="531" y="1"/>
                  </a:moveTo>
                  <a:cubicBezTo>
                    <a:pt x="347" y="78"/>
                    <a:pt x="170" y="168"/>
                    <a:pt x="1" y="274"/>
                  </a:cubicBezTo>
                  <a:cubicBezTo>
                    <a:pt x="64" y="475"/>
                    <a:pt x="1126" y="946"/>
                    <a:pt x="1126" y="946"/>
                  </a:cubicBezTo>
                  <a:lnTo>
                    <a:pt x="1213" y="596"/>
                  </a:lnTo>
                  <a:cubicBezTo>
                    <a:pt x="1100" y="546"/>
                    <a:pt x="531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8"/>
            <p:cNvSpPr/>
            <p:nvPr/>
          </p:nvSpPr>
          <p:spPr>
            <a:xfrm>
              <a:off x="3530612" y="3229125"/>
              <a:ext cx="32168" cy="31571"/>
            </a:xfrm>
            <a:custGeom>
              <a:avLst/>
              <a:gdLst/>
              <a:ahLst/>
              <a:cxnLst/>
              <a:rect l="l" t="t" r="r" b="b"/>
              <a:pathLst>
                <a:path w="916" h="899" extrusionOk="0">
                  <a:moveTo>
                    <a:pt x="599" y="0"/>
                  </a:moveTo>
                  <a:cubicBezTo>
                    <a:pt x="599" y="0"/>
                    <a:pt x="1" y="696"/>
                    <a:pt x="63" y="898"/>
                  </a:cubicBezTo>
                  <a:cubicBezTo>
                    <a:pt x="232" y="792"/>
                    <a:pt x="409" y="700"/>
                    <a:pt x="593" y="623"/>
                  </a:cubicBezTo>
                  <a:cubicBezTo>
                    <a:pt x="916" y="328"/>
                    <a:pt x="750" y="128"/>
                    <a:pt x="5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8"/>
            <p:cNvSpPr/>
            <p:nvPr/>
          </p:nvSpPr>
          <p:spPr>
            <a:xfrm>
              <a:off x="3551402" y="3226983"/>
              <a:ext cx="61350" cy="45231"/>
            </a:xfrm>
            <a:custGeom>
              <a:avLst/>
              <a:gdLst/>
              <a:ahLst/>
              <a:cxnLst/>
              <a:rect l="l" t="t" r="r" b="b"/>
              <a:pathLst>
                <a:path w="1747" h="1288" extrusionOk="0">
                  <a:moveTo>
                    <a:pt x="390" y="1"/>
                  </a:moveTo>
                  <a:cubicBezTo>
                    <a:pt x="203" y="1"/>
                    <a:pt x="44" y="18"/>
                    <a:pt x="7" y="62"/>
                  </a:cubicBezTo>
                  <a:cubicBezTo>
                    <a:pt x="160" y="190"/>
                    <a:pt x="324" y="389"/>
                    <a:pt x="1" y="686"/>
                  </a:cubicBezTo>
                  <a:cubicBezTo>
                    <a:pt x="1" y="686"/>
                    <a:pt x="570" y="1231"/>
                    <a:pt x="683" y="1281"/>
                  </a:cubicBezTo>
                  <a:cubicBezTo>
                    <a:pt x="694" y="1285"/>
                    <a:pt x="712" y="1287"/>
                    <a:pt x="734" y="1287"/>
                  </a:cubicBezTo>
                  <a:cubicBezTo>
                    <a:pt x="927" y="1287"/>
                    <a:pt x="1472" y="1134"/>
                    <a:pt x="1637" y="1036"/>
                  </a:cubicBezTo>
                  <a:cubicBezTo>
                    <a:pt x="1746" y="855"/>
                    <a:pt x="1206" y="167"/>
                    <a:pt x="1106" y="89"/>
                  </a:cubicBezTo>
                  <a:cubicBezTo>
                    <a:pt x="1049" y="44"/>
                    <a:pt x="685" y="1"/>
                    <a:pt x="3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8"/>
            <p:cNvSpPr/>
            <p:nvPr/>
          </p:nvSpPr>
          <p:spPr>
            <a:xfrm>
              <a:off x="4294558" y="3173288"/>
              <a:ext cx="36557" cy="20895"/>
            </a:xfrm>
            <a:custGeom>
              <a:avLst/>
              <a:gdLst/>
              <a:ahLst/>
              <a:cxnLst/>
              <a:rect l="l" t="t" r="r" b="b"/>
              <a:pathLst>
                <a:path w="1041" h="595" extrusionOk="0">
                  <a:moveTo>
                    <a:pt x="1041" y="0"/>
                  </a:moveTo>
                  <a:lnTo>
                    <a:pt x="1041" y="0"/>
                  </a:lnTo>
                  <a:cubicBezTo>
                    <a:pt x="876" y="98"/>
                    <a:pt x="333" y="250"/>
                    <a:pt x="139" y="250"/>
                  </a:cubicBezTo>
                  <a:cubicBezTo>
                    <a:pt x="116" y="250"/>
                    <a:pt x="99" y="248"/>
                    <a:pt x="86" y="244"/>
                  </a:cubicBezTo>
                  <a:lnTo>
                    <a:pt x="0" y="595"/>
                  </a:lnTo>
                  <a:cubicBezTo>
                    <a:pt x="0" y="595"/>
                    <a:pt x="934" y="178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8"/>
            <p:cNvSpPr/>
            <p:nvPr/>
          </p:nvSpPr>
          <p:spPr>
            <a:xfrm>
              <a:off x="4255051" y="3160927"/>
              <a:ext cx="42562" cy="33256"/>
            </a:xfrm>
            <a:custGeom>
              <a:avLst/>
              <a:gdLst/>
              <a:ahLst/>
              <a:cxnLst/>
              <a:rect l="l" t="t" r="r" b="b"/>
              <a:pathLst>
                <a:path w="1212" h="947" extrusionOk="0">
                  <a:moveTo>
                    <a:pt x="530" y="0"/>
                  </a:moveTo>
                  <a:cubicBezTo>
                    <a:pt x="347" y="79"/>
                    <a:pt x="170" y="169"/>
                    <a:pt x="1" y="274"/>
                  </a:cubicBezTo>
                  <a:cubicBezTo>
                    <a:pt x="63" y="476"/>
                    <a:pt x="1125" y="947"/>
                    <a:pt x="1125" y="947"/>
                  </a:cubicBezTo>
                  <a:lnTo>
                    <a:pt x="1211" y="596"/>
                  </a:lnTo>
                  <a:cubicBezTo>
                    <a:pt x="1099" y="548"/>
                    <a:pt x="53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8"/>
            <p:cNvSpPr/>
            <p:nvPr/>
          </p:nvSpPr>
          <p:spPr>
            <a:xfrm>
              <a:off x="4252838" y="3139084"/>
              <a:ext cx="32168" cy="31500"/>
            </a:xfrm>
            <a:custGeom>
              <a:avLst/>
              <a:gdLst/>
              <a:ahLst/>
              <a:cxnLst/>
              <a:rect l="l" t="t" r="r" b="b"/>
              <a:pathLst>
                <a:path w="916" h="897" extrusionOk="0">
                  <a:moveTo>
                    <a:pt x="598" y="0"/>
                  </a:moveTo>
                  <a:cubicBezTo>
                    <a:pt x="598" y="1"/>
                    <a:pt x="1" y="695"/>
                    <a:pt x="63" y="896"/>
                  </a:cubicBezTo>
                  <a:cubicBezTo>
                    <a:pt x="232" y="791"/>
                    <a:pt x="409" y="701"/>
                    <a:pt x="593" y="622"/>
                  </a:cubicBezTo>
                  <a:cubicBezTo>
                    <a:pt x="916" y="327"/>
                    <a:pt x="750" y="128"/>
                    <a:pt x="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8"/>
            <p:cNvSpPr/>
            <p:nvPr/>
          </p:nvSpPr>
          <p:spPr>
            <a:xfrm>
              <a:off x="4273628" y="3136906"/>
              <a:ext cx="61315" cy="45196"/>
            </a:xfrm>
            <a:custGeom>
              <a:avLst/>
              <a:gdLst/>
              <a:ahLst/>
              <a:cxnLst/>
              <a:rect l="l" t="t" r="r" b="b"/>
              <a:pathLst>
                <a:path w="1746" h="1287" extrusionOk="0">
                  <a:moveTo>
                    <a:pt x="392" y="1"/>
                  </a:moveTo>
                  <a:cubicBezTo>
                    <a:pt x="204" y="1"/>
                    <a:pt x="44" y="18"/>
                    <a:pt x="6" y="62"/>
                  </a:cubicBezTo>
                  <a:cubicBezTo>
                    <a:pt x="158" y="190"/>
                    <a:pt x="324" y="389"/>
                    <a:pt x="1" y="684"/>
                  </a:cubicBezTo>
                  <a:cubicBezTo>
                    <a:pt x="1" y="684"/>
                    <a:pt x="570" y="1232"/>
                    <a:pt x="682" y="1280"/>
                  </a:cubicBezTo>
                  <a:cubicBezTo>
                    <a:pt x="695" y="1284"/>
                    <a:pt x="712" y="1286"/>
                    <a:pt x="735" y="1286"/>
                  </a:cubicBezTo>
                  <a:cubicBezTo>
                    <a:pt x="930" y="1286"/>
                    <a:pt x="1472" y="1134"/>
                    <a:pt x="1638" y="1037"/>
                  </a:cubicBezTo>
                  <a:cubicBezTo>
                    <a:pt x="1746" y="855"/>
                    <a:pt x="1207" y="167"/>
                    <a:pt x="1106" y="89"/>
                  </a:cubicBezTo>
                  <a:cubicBezTo>
                    <a:pt x="1049" y="43"/>
                    <a:pt x="687" y="1"/>
                    <a:pt x="3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8"/>
            <p:cNvSpPr/>
            <p:nvPr/>
          </p:nvSpPr>
          <p:spPr>
            <a:xfrm>
              <a:off x="3791605" y="3493700"/>
              <a:ext cx="13345" cy="27251"/>
            </a:xfrm>
            <a:custGeom>
              <a:avLst/>
              <a:gdLst/>
              <a:ahLst/>
              <a:cxnLst/>
              <a:rect l="l" t="t" r="r" b="b"/>
              <a:pathLst>
                <a:path w="380" h="776" extrusionOk="0">
                  <a:moveTo>
                    <a:pt x="256" y="0"/>
                  </a:moveTo>
                  <a:cubicBezTo>
                    <a:pt x="228" y="216"/>
                    <a:pt x="106" y="405"/>
                    <a:pt x="0" y="536"/>
                  </a:cubicBezTo>
                  <a:cubicBezTo>
                    <a:pt x="14" y="559"/>
                    <a:pt x="306" y="775"/>
                    <a:pt x="306" y="775"/>
                  </a:cubicBezTo>
                  <a:cubicBezTo>
                    <a:pt x="380" y="613"/>
                    <a:pt x="347" y="49"/>
                    <a:pt x="2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8"/>
            <p:cNvSpPr/>
            <p:nvPr/>
          </p:nvSpPr>
          <p:spPr>
            <a:xfrm>
              <a:off x="3772993" y="3512523"/>
              <a:ext cx="29393" cy="25741"/>
            </a:xfrm>
            <a:custGeom>
              <a:avLst/>
              <a:gdLst/>
              <a:ahLst/>
              <a:cxnLst/>
              <a:rect l="l" t="t" r="r" b="b"/>
              <a:pathLst>
                <a:path w="837" h="733" extrusionOk="0">
                  <a:moveTo>
                    <a:pt x="530" y="0"/>
                  </a:moveTo>
                  <a:cubicBezTo>
                    <a:pt x="476" y="66"/>
                    <a:pt x="418" y="127"/>
                    <a:pt x="356" y="184"/>
                  </a:cubicBezTo>
                  <a:cubicBezTo>
                    <a:pt x="356" y="184"/>
                    <a:pt x="20" y="488"/>
                    <a:pt x="0" y="705"/>
                  </a:cubicBezTo>
                  <a:cubicBezTo>
                    <a:pt x="14" y="716"/>
                    <a:pt x="30" y="726"/>
                    <a:pt x="48" y="732"/>
                  </a:cubicBezTo>
                  <a:cubicBezTo>
                    <a:pt x="51" y="733"/>
                    <a:pt x="54" y="733"/>
                    <a:pt x="57" y="733"/>
                  </a:cubicBezTo>
                  <a:cubicBezTo>
                    <a:pt x="209" y="733"/>
                    <a:pt x="761" y="394"/>
                    <a:pt x="836" y="239"/>
                  </a:cubicBezTo>
                  <a:cubicBezTo>
                    <a:pt x="836" y="239"/>
                    <a:pt x="544" y="23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8"/>
            <p:cNvSpPr/>
            <p:nvPr/>
          </p:nvSpPr>
          <p:spPr>
            <a:xfrm>
              <a:off x="3753152" y="3490715"/>
              <a:ext cx="32343" cy="46566"/>
            </a:xfrm>
            <a:custGeom>
              <a:avLst/>
              <a:gdLst/>
              <a:ahLst/>
              <a:cxnLst/>
              <a:rect l="l" t="t" r="r" b="b"/>
              <a:pathLst>
                <a:path w="921" h="1326" extrusionOk="0">
                  <a:moveTo>
                    <a:pt x="444" y="0"/>
                  </a:moveTo>
                  <a:cubicBezTo>
                    <a:pt x="310" y="84"/>
                    <a:pt x="93" y="311"/>
                    <a:pt x="93" y="311"/>
                  </a:cubicBezTo>
                  <a:cubicBezTo>
                    <a:pt x="1" y="435"/>
                    <a:pt x="392" y="1166"/>
                    <a:pt x="565" y="1326"/>
                  </a:cubicBezTo>
                  <a:cubicBezTo>
                    <a:pt x="585" y="1107"/>
                    <a:pt x="921" y="805"/>
                    <a:pt x="921" y="805"/>
                  </a:cubicBezTo>
                  <a:cubicBezTo>
                    <a:pt x="921" y="805"/>
                    <a:pt x="403" y="57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8"/>
            <p:cNvSpPr/>
            <p:nvPr/>
          </p:nvSpPr>
          <p:spPr>
            <a:xfrm>
              <a:off x="3767304" y="3489626"/>
              <a:ext cx="33291" cy="29358"/>
            </a:xfrm>
            <a:custGeom>
              <a:avLst/>
              <a:gdLst/>
              <a:ahLst/>
              <a:cxnLst/>
              <a:rect l="l" t="t" r="r" b="b"/>
              <a:pathLst>
                <a:path w="948" h="836" extrusionOk="0">
                  <a:moveTo>
                    <a:pt x="223" y="0"/>
                  </a:moveTo>
                  <a:cubicBezTo>
                    <a:pt x="139" y="0"/>
                    <a:pt x="73" y="9"/>
                    <a:pt x="41" y="31"/>
                  </a:cubicBezTo>
                  <a:cubicBezTo>
                    <a:pt x="0" y="601"/>
                    <a:pt x="518" y="836"/>
                    <a:pt x="518" y="836"/>
                  </a:cubicBezTo>
                  <a:cubicBezTo>
                    <a:pt x="580" y="779"/>
                    <a:pt x="638" y="718"/>
                    <a:pt x="692" y="652"/>
                  </a:cubicBezTo>
                  <a:cubicBezTo>
                    <a:pt x="798" y="521"/>
                    <a:pt x="920" y="332"/>
                    <a:pt x="948" y="116"/>
                  </a:cubicBezTo>
                  <a:cubicBezTo>
                    <a:pt x="877" y="80"/>
                    <a:pt x="474" y="0"/>
                    <a:pt x="2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8"/>
            <p:cNvSpPr/>
            <p:nvPr/>
          </p:nvSpPr>
          <p:spPr>
            <a:xfrm>
              <a:off x="2943061" y="2369519"/>
              <a:ext cx="1742109" cy="720892"/>
            </a:xfrm>
            <a:custGeom>
              <a:avLst/>
              <a:gdLst/>
              <a:ahLst/>
              <a:cxnLst/>
              <a:rect l="l" t="t" r="r" b="b"/>
              <a:pathLst>
                <a:path w="49608" h="20528" extrusionOk="0">
                  <a:moveTo>
                    <a:pt x="25549" y="0"/>
                  </a:moveTo>
                  <a:cubicBezTo>
                    <a:pt x="23837" y="0"/>
                    <a:pt x="21592" y="1791"/>
                    <a:pt x="18836" y="6751"/>
                  </a:cubicBezTo>
                  <a:cubicBezTo>
                    <a:pt x="17109" y="3279"/>
                    <a:pt x="15693" y="2037"/>
                    <a:pt x="14606" y="2037"/>
                  </a:cubicBezTo>
                  <a:cubicBezTo>
                    <a:pt x="12495" y="2037"/>
                    <a:pt x="11628" y="6719"/>
                    <a:pt x="12145" y="8847"/>
                  </a:cubicBezTo>
                  <a:cubicBezTo>
                    <a:pt x="10509" y="6833"/>
                    <a:pt x="8031" y="5588"/>
                    <a:pt x="5983" y="5588"/>
                  </a:cubicBezTo>
                  <a:cubicBezTo>
                    <a:pt x="4755" y="5588"/>
                    <a:pt x="3682" y="6036"/>
                    <a:pt x="3038" y="7033"/>
                  </a:cubicBezTo>
                  <a:cubicBezTo>
                    <a:pt x="0" y="11737"/>
                    <a:pt x="6459" y="14536"/>
                    <a:pt x="9998" y="15447"/>
                  </a:cubicBezTo>
                  <a:cubicBezTo>
                    <a:pt x="9910" y="15428"/>
                    <a:pt x="9812" y="15418"/>
                    <a:pt x="9708" y="15418"/>
                  </a:cubicBezTo>
                  <a:cubicBezTo>
                    <a:pt x="8576" y="15418"/>
                    <a:pt x="6685" y="16562"/>
                    <a:pt x="7480" y="18401"/>
                  </a:cubicBezTo>
                  <a:cubicBezTo>
                    <a:pt x="7844" y="19243"/>
                    <a:pt x="8975" y="19543"/>
                    <a:pt x="10288" y="19543"/>
                  </a:cubicBezTo>
                  <a:cubicBezTo>
                    <a:pt x="12354" y="19543"/>
                    <a:pt x="14870" y="18798"/>
                    <a:pt x="15557" y="18241"/>
                  </a:cubicBezTo>
                  <a:cubicBezTo>
                    <a:pt x="17163" y="19948"/>
                    <a:pt x="18720" y="20527"/>
                    <a:pt x="20123" y="20527"/>
                  </a:cubicBezTo>
                  <a:cubicBezTo>
                    <a:pt x="22469" y="20527"/>
                    <a:pt x="24386" y="18910"/>
                    <a:pt x="25394" y="18241"/>
                  </a:cubicBezTo>
                  <a:cubicBezTo>
                    <a:pt x="30198" y="19704"/>
                    <a:pt x="33909" y="20237"/>
                    <a:pt x="36708" y="20237"/>
                  </a:cubicBezTo>
                  <a:cubicBezTo>
                    <a:pt x="43875" y="20237"/>
                    <a:pt x="45055" y="16740"/>
                    <a:pt x="43261" y="16398"/>
                  </a:cubicBezTo>
                  <a:cubicBezTo>
                    <a:pt x="49608" y="12556"/>
                    <a:pt x="47773" y="10592"/>
                    <a:pt x="44257" y="10592"/>
                  </a:cubicBezTo>
                  <a:cubicBezTo>
                    <a:pt x="42619" y="10592"/>
                    <a:pt x="40615" y="11018"/>
                    <a:pt x="38904" y="11879"/>
                  </a:cubicBezTo>
                  <a:lnTo>
                    <a:pt x="38904" y="11879"/>
                  </a:lnTo>
                  <a:cubicBezTo>
                    <a:pt x="40361" y="11035"/>
                    <a:pt x="39262" y="7273"/>
                    <a:pt x="35460" y="7273"/>
                  </a:cubicBezTo>
                  <a:cubicBezTo>
                    <a:pt x="33907" y="7273"/>
                    <a:pt x="31903" y="7901"/>
                    <a:pt x="29438" y="9612"/>
                  </a:cubicBezTo>
                  <a:cubicBezTo>
                    <a:pt x="30050" y="6093"/>
                    <a:pt x="28707" y="0"/>
                    <a:pt x="255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8"/>
            <p:cNvSpPr/>
            <p:nvPr/>
          </p:nvSpPr>
          <p:spPr>
            <a:xfrm>
              <a:off x="2943061" y="2111019"/>
              <a:ext cx="1848129" cy="1082040"/>
            </a:xfrm>
            <a:custGeom>
              <a:avLst/>
              <a:gdLst/>
              <a:ahLst/>
              <a:cxnLst/>
              <a:rect l="l" t="t" r="r" b="b"/>
              <a:pathLst>
                <a:path w="52627" h="30812" extrusionOk="0">
                  <a:moveTo>
                    <a:pt x="18836" y="14112"/>
                  </a:moveTo>
                  <a:cubicBezTo>
                    <a:pt x="13756" y="3897"/>
                    <a:pt x="11362" y="12984"/>
                    <a:pt x="12145" y="16208"/>
                  </a:cubicBezTo>
                  <a:cubicBezTo>
                    <a:pt x="9529" y="12987"/>
                    <a:pt x="4757" y="11733"/>
                    <a:pt x="3038" y="14394"/>
                  </a:cubicBezTo>
                  <a:cubicBezTo>
                    <a:pt x="0" y="19098"/>
                    <a:pt x="6459" y="21897"/>
                    <a:pt x="9998" y="22808"/>
                  </a:cubicBezTo>
                  <a:cubicBezTo>
                    <a:pt x="8946" y="22575"/>
                    <a:pt x="6612" y="23755"/>
                    <a:pt x="7480" y="25762"/>
                  </a:cubicBezTo>
                  <a:cubicBezTo>
                    <a:pt x="8417" y="27928"/>
                    <a:pt x="14434" y="26513"/>
                    <a:pt x="15557" y="25602"/>
                  </a:cubicBezTo>
                  <a:cubicBezTo>
                    <a:pt x="19849" y="30163"/>
                    <a:pt x="23783" y="26671"/>
                    <a:pt x="25394" y="25602"/>
                  </a:cubicBezTo>
                  <a:cubicBezTo>
                    <a:pt x="42500" y="30811"/>
                    <a:pt x="45756" y="24234"/>
                    <a:pt x="43261" y="23759"/>
                  </a:cubicBezTo>
                  <a:cubicBezTo>
                    <a:pt x="52627" y="18089"/>
                    <a:pt x="44177" y="16509"/>
                    <a:pt x="38797" y="19295"/>
                  </a:cubicBezTo>
                  <a:cubicBezTo>
                    <a:pt x="41055" y="18288"/>
                    <a:pt x="38079" y="10976"/>
                    <a:pt x="29438" y="16973"/>
                  </a:cubicBezTo>
                  <a:cubicBezTo>
                    <a:pt x="30382" y="11546"/>
                    <a:pt x="26676" y="1"/>
                    <a:pt x="18836" y="14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8"/>
            <p:cNvSpPr/>
            <p:nvPr/>
          </p:nvSpPr>
          <p:spPr>
            <a:xfrm>
              <a:off x="3369598" y="2731650"/>
              <a:ext cx="446484" cy="226964"/>
            </a:xfrm>
            <a:custGeom>
              <a:avLst/>
              <a:gdLst/>
              <a:ahLst/>
              <a:cxnLst/>
              <a:rect l="l" t="t" r="r" b="b"/>
              <a:pathLst>
                <a:path w="12714" h="6463" extrusionOk="0">
                  <a:moveTo>
                    <a:pt x="12472" y="2513"/>
                  </a:moveTo>
                  <a:cubicBezTo>
                    <a:pt x="11474" y="1"/>
                    <a:pt x="6314" y="2168"/>
                    <a:pt x="6332" y="4395"/>
                  </a:cubicBezTo>
                  <a:cubicBezTo>
                    <a:pt x="6332" y="4431"/>
                    <a:pt x="6275" y="4441"/>
                    <a:pt x="6270" y="4404"/>
                  </a:cubicBezTo>
                  <a:cubicBezTo>
                    <a:pt x="6143" y="3494"/>
                    <a:pt x="5762" y="2482"/>
                    <a:pt x="4807" y="2163"/>
                  </a:cubicBezTo>
                  <a:cubicBezTo>
                    <a:pt x="4029" y="1905"/>
                    <a:pt x="3173" y="2044"/>
                    <a:pt x="2445" y="2398"/>
                  </a:cubicBezTo>
                  <a:cubicBezTo>
                    <a:pt x="1248" y="2982"/>
                    <a:pt x="156" y="4097"/>
                    <a:pt x="1" y="5421"/>
                  </a:cubicBezTo>
                  <a:cubicBezTo>
                    <a:pt x="867" y="4455"/>
                    <a:pt x="2037" y="3683"/>
                    <a:pt x="3337" y="3725"/>
                  </a:cubicBezTo>
                  <a:cubicBezTo>
                    <a:pt x="4985" y="3776"/>
                    <a:pt x="5902" y="5014"/>
                    <a:pt x="6306" y="6462"/>
                  </a:cubicBezTo>
                  <a:cubicBezTo>
                    <a:pt x="6955" y="4573"/>
                    <a:pt x="9277" y="3730"/>
                    <a:pt x="11167" y="4108"/>
                  </a:cubicBezTo>
                  <a:cubicBezTo>
                    <a:pt x="11535" y="4180"/>
                    <a:pt x="11927" y="4309"/>
                    <a:pt x="12273" y="4505"/>
                  </a:cubicBezTo>
                  <a:cubicBezTo>
                    <a:pt x="12541" y="3845"/>
                    <a:pt x="12713" y="3121"/>
                    <a:pt x="12472" y="2513"/>
                  </a:cubicBezTo>
                  <a:close/>
                </a:path>
              </a:pathLst>
            </a:custGeom>
            <a:solidFill>
              <a:srgbClr val="5C463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8"/>
            <p:cNvSpPr/>
            <p:nvPr/>
          </p:nvSpPr>
          <p:spPr>
            <a:xfrm>
              <a:off x="3089606" y="2600978"/>
              <a:ext cx="295373" cy="178853"/>
            </a:xfrm>
            <a:custGeom>
              <a:avLst/>
              <a:gdLst/>
              <a:ahLst/>
              <a:cxnLst/>
              <a:rect l="l" t="t" r="r" b="b"/>
              <a:pathLst>
                <a:path w="8411" h="5093" extrusionOk="0">
                  <a:moveTo>
                    <a:pt x="7583" y="4882"/>
                  </a:moveTo>
                  <a:cubicBezTo>
                    <a:pt x="7654" y="4252"/>
                    <a:pt x="7959" y="3706"/>
                    <a:pt x="8411" y="3257"/>
                  </a:cubicBezTo>
                  <a:cubicBezTo>
                    <a:pt x="6094" y="856"/>
                    <a:pt x="2256" y="0"/>
                    <a:pt x="833" y="2100"/>
                  </a:cubicBezTo>
                  <a:cubicBezTo>
                    <a:pt x="65" y="3232"/>
                    <a:pt x="1" y="4229"/>
                    <a:pt x="365" y="5092"/>
                  </a:cubicBezTo>
                  <a:cubicBezTo>
                    <a:pt x="1739" y="3353"/>
                    <a:pt x="5599" y="3380"/>
                    <a:pt x="7583" y="4882"/>
                  </a:cubicBezTo>
                  <a:close/>
                </a:path>
              </a:pathLst>
            </a:custGeom>
            <a:solidFill>
              <a:srgbClr val="5C463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8"/>
            <p:cNvSpPr/>
            <p:nvPr/>
          </p:nvSpPr>
          <p:spPr>
            <a:xfrm>
              <a:off x="3381608" y="2291066"/>
              <a:ext cx="550361" cy="446414"/>
            </a:xfrm>
            <a:custGeom>
              <a:avLst/>
              <a:gdLst/>
              <a:ahLst/>
              <a:cxnLst/>
              <a:rect l="l" t="t" r="r" b="b"/>
              <a:pathLst>
                <a:path w="15672" h="12712" extrusionOk="0">
                  <a:moveTo>
                    <a:pt x="6583" y="11508"/>
                  </a:moveTo>
                  <a:cubicBezTo>
                    <a:pt x="7235" y="10299"/>
                    <a:pt x="9069" y="9540"/>
                    <a:pt x="10318" y="9680"/>
                  </a:cubicBezTo>
                  <a:cubicBezTo>
                    <a:pt x="12054" y="9873"/>
                    <a:pt x="12503" y="11255"/>
                    <a:pt x="12530" y="12711"/>
                  </a:cubicBezTo>
                  <a:cubicBezTo>
                    <a:pt x="13328" y="12134"/>
                    <a:pt x="14429" y="11902"/>
                    <a:pt x="15529" y="11857"/>
                  </a:cubicBezTo>
                  <a:cubicBezTo>
                    <a:pt x="15672" y="7143"/>
                    <a:pt x="12453" y="0"/>
                    <a:pt x="6217" y="10694"/>
                  </a:cubicBezTo>
                  <a:cubicBezTo>
                    <a:pt x="2085" y="2778"/>
                    <a:pt x="0" y="8894"/>
                    <a:pt x="319" y="11880"/>
                  </a:cubicBezTo>
                  <a:cubicBezTo>
                    <a:pt x="1938" y="10516"/>
                    <a:pt x="4993" y="10221"/>
                    <a:pt x="6583" y="11508"/>
                  </a:cubicBezTo>
                  <a:close/>
                </a:path>
              </a:pathLst>
            </a:custGeom>
            <a:solidFill>
              <a:srgbClr val="5C463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8"/>
            <p:cNvSpPr/>
            <p:nvPr/>
          </p:nvSpPr>
          <p:spPr>
            <a:xfrm>
              <a:off x="3992442" y="2613901"/>
              <a:ext cx="608024" cy="306330"/>
            </a:xfrm>
            <a:custGeom>
              <a:avLst/>
              <a:gdLst/>
              <a:ahLst/>
              <a:cxnLst/>
              <a:rect l="l" t="t" r="r" b="b"/>
              <a:pathLst>
                <a:path w="17314" h="8723" extrusionOk="0">
                  <a:moveTo>
                    <a:pt x="6131" y="5780"/>
                  </a:moveTo>
                  <a:cubicBezTo>
                    <a:pt x="7904" y="5027"/>
                    <a:pt x="5954" y="0"/>
                    <a:pt x="0" y="2743"/>
                  </a:cubicBezTo>
                  <a:cubicBezTo>
                    <a:pt x="336" y="2784"/>
                    <a:pt x="646" y="2871"/>
                    <a:pt x="936" y="2893"/>
                  </a:cubicBezTo>
                  <a:cubicBezTo>
                    <a:pt x="6265" y="3304"/>
                    <a:pt x="5222" y="5989"/>
                    <a:pt x="5112" y="6230"/>
                  </a:cubicBezTo>
                  <a:cubicBezTo>
                    <a:pt x="7087" y="5360"/>
                    <a:pt x="9948" y="5843"/>
                    <a:pt x="10921" y="7906"/>
                  </a:cubicBezTo>
                  <a:cubicBezTo>
                    <a:pt x="11045" y="8168"/>
                    <a:pt x="11139" y="8441"/>
                    <a:pt x="11203" y="8723"/>
                  </a:cubicBezTo>
                  <a:cubicBezTo>
                    <a:pt x="17313" y="4653"/>
                    <a:pt x="10538" y="3606"/>
                    <a:pt x="6131" y="5780"/>
                  </a:cubicBezTo>
                  <a:close/>
                </a:path>
              </a:pathLst>
            </a:custGeom>
            <a:solidFill>
              <a:srgbClr val="5C463F">
                <a:alpha val="48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8"/>
          <p:cNvGrpSpPr/>
          <p:nvPr/>
        </p:nvGrpSpPr>
        <p:grpSpPr>
          <a:xfrm>
            <a:off x="4064721" y="3947281"/>
            <a:ext cx="1014557" cy="737428"/>
            <a:chOff x="-1456525" y="1300563"/>
            <a:chExt cx="963675" cy="626425"/>
          </a:xfrm>
        </p:grpSpPr>
        <p:sp>
          <p:nvSpPr>
            <p:cNvPr id="1712" name="Google Shape;1712;p58"/>
            <p:cNvSpPr/>
            <p:nvPr/>
          </p:nvSpPr>
          <p:spPr>
            <a:xfrm>
              <a:off x="-1456525" y="1300563"/>
              <a:ext cx="963675" cy="626425"/>
            </a:xfrm>
            <a:custGeom>
              <a:avLst/>
              <a:gdLst/>
              <a:ahLst/>
              <a:cxnLst/>
              <a:rect l="l" t="t" r="r" b="b"/>
              <a:pathLst>
                <a:path w="38547" h="25057" extrusionOk="0">
                  <a:moveTo>
                    <a:pt x="18038" y="5681"/>
                  </a:moveTo>
                  <a:lnTo>
                    <a:pt x="18038" y="5681"/>
                  </a:lnTo>
                  <a:cubicBezTo>
                    <a:pt x="18157" y="5788"/>
                    <a:pt x="18269" y="5902"/>
                    <a:pt x="18374" y="6024"/>
                  </a:cubicBezTo>
                  <a:cubicBezTo>
                    <a:pt x="18262" y="5956"/>
                    <a:pt x="18150" y="5837"/>
                    <a:pt x="18038" y="5681"/>
                  </a:cubicBezTo>
                  <a:close/>
                  <a:moveTo>
                    <a:pt x="22199" y="7436"/>
                  </a:moveTo>
                  <a:cubicBezTo>
                    <a:pt x="22893" y="7436"/>
                    <a:pt x="23601" y="7550"/>
                    <a:pt x="24300" y="7801"/>
                  </a:cubicBezTo>
                  <a:cubicBezTo>
                    <a:pt x="27750" y="9044"/>
                    <a:pt x="27168" y="15072"/>
                    <a:pt x="24950" y="17029"/>
                  </a:cubicBezTo>
                  <a:lnTo>
                    <a:pt x="24949" y="17029"/>
                  </a:lnTo>
                  <a:cubicBezTo>
                    <a:pt x="24439" y="17480"/>
                    <a:pt x="23759" y="17676"/>
                    <a:pt x="23000" y="17676"/>
                  </a:cubicBezTo>
                  <a:cubicBezTo>
                    <a:pt x="20143" y="17676"/>
                    <a:pt x="16180" y="14907"/>
                    <a:pt x="16044" y="12640"/>
                  </a:cubicBezTo>
                  <a:cubicBezTo>
                    <a:pt x="15892" y="10053"/>
                    <a:pt x="18872" y="7436"/>
                    <a:pt x="22199" y="7436"/>
                  </a:cubicBezTo>
                  <a:close/>
                  <a:moveTo>
                    <a:pt x="29611" y="0"/>
                  </a:moveTo>
                  <a:cubicBezTo>
                    <a:pt x="29024" y="0"/>
                    <a:pt x="27460" y="1490"/>
                    <a:pt x="24181" y="5739"/>
                  </a:cubicBezTo>
                  <a:cubicBezTo>
                    <a:pt x="24748" y="3642"/>
                    <a:pt x="25212" y="1904"/>
                    <a:pt x="24851" y="1904"/>
                  </a:cubicBezTo>
                  <a:cubicBezTo>
                    <a:pt x="24578" y="1904"/>
                    <a:pt x="23833" y="2899"/>
                    <a:pt x="22305" y="5484"/>
                  </a:cubicBezTo>
                  <a:cubicBezTo>
                    <a:pt x="21814" y="4297"/>
                    <a:pt x="21411" y="3847"/>
                    <a:pt x="21096" y="3847"/>
                  </a:cubicBezTo>
                  <a:cubicBezTo>
                    <a:pt x="20618" y="3847"/>
                    <a:pt x="20342" y="4881"/>
                    <a:pt x="20266" y="5942"/>
                  </a:cubicBezTo>
                  <a:cubicBezTo>
                    <a:pt x="19937" y="5397"/>
                    <a:pt x="18874" y="2882"/>
                    <a:pt x="18041" y="2882"/>
                  </a:cubicBezTo>
                  <a:cubicBezTo>
                    <a:pt x="17994" y="2882"/>
                    <a:pt x="17948" y="2890"/>
                    <a:pt x="17903" y="2907"/>
                  </a:cubicBezTo>
                  <a:cubicBezTo>
                    <a:pt x="17056" y="3223"/>
                    <a:pt x="17486" y="4895"/>
                    <a:pt x="18035" y="5678"/>
                  </a:cubicBezTo>
                  <a:cubicBezTo>
                    <a:pt x="16661" y="4397"/>
                    <a:pt x="12254" y="1131"/>
                    <a:pt x="10772" y="1131"/>
                  </a:cubicBezTo>
                  <a:cubicBezTo>
                    <a:pt x="9708" y="1131"/>
                    <a:pt x="10151" y="2813"/>
                    <a:pt x="14304" y="8120"/>
                  </a:cubicBezTo>
                  <a:cubicBezTo>
                    <a:pt x="13660" y="7797"/>
                    <a:pt x="11436" y="6928"/>
                    <a:pt x="10503" y="6928"/>
                  </a:cubicBezTo>
                  <a:cubicBezTo>
                    <a:pt x="9684" y="6928"/>
                    <a:pt x="9861" y="7599"/>
                    <a:pt x="12987" y="9904"/>
                  </a:cubicBezTo>
                  <a:cubicBezTo>
                    <a:pt x="12924" y="9869"/>
                    <a:pt x="12859" y="9853"/>
                    <a:pt x="12792" y="9853"/>
                  </a:cubicBezTo>
                  <a:cubicBezTo>
                    <a:pt x="12046" y="9853"/>
                    <a:pt x="11131" y="11862"/>
                    <a:pt x="12437" y="11862"/>
                  </a:cubicBezTo>
                  <a:cubicBezTo>
                    <a:pt x="12499" y="11862"/>
                    <a:pt x="12566" y="11858"/>
                    <a:pt x="12638" y="11848"/>
                  </a:cubicBezTo>
                  <a:lnTo>
                    <a:pt x="12638" y="11848"/>
                  </a:lnTo>
                  <a:cubicBezTo>
                    <a:pt x="1" y="15174"/>
                    <a:pt x="9580" y="15228"/>
                    <a:pt x="13166" y="15347"/>
                  </a:cubicBezTo>
                  <a:cubicBezTo>
                    <a:pt x="13077" y="15918"/>
                    <a:pt x="9495" y="18125"/>
                    <a:pt x="13312" y="18125"/>
                  </a:cubicBezTo>
                  <a:cubicBezTo>
                    <a:pt x="13720" y="18125"/>
                    <a:pt x="14213" y="18100"/>
                    <a:pt x="14804" y="18045"/>
                  </a:cubicBezTo>
                  <a:lnTo>
                    <a:pt x="14804" y="18045"/>
                  </a:lnTo>
                  <a:cubicBezTo>
                    <a:pt x="14396" y="18681"/>
                    <a:pt x="12428" y="21584"/>
                    <a:pt x="13318" y="21584"/>
                  </a:cubicBezTo>
                  <a:cubicBezTo>
                    <a:pt x="13725" y="21584"/>
                    <a:pt x="14733" y="20975"/>
                    <a:pt x="16764" y="19260"/>
                  </a:cubicBezTo>
                  <a:lnTo>
                    <a:pt x="16764" y="19260"/>
                  </a:lnTo>
                  <a:cubicBezTo>
                    <a:pt x="16035" y="21678"/>
                    <a:pt x="14432" y="25057"/>
                    <a:pt x="15320" y="25057"/>
                  </a:cubicBezTo>
                  <a:cubicBezTo>
                    <a:pt x="15788" y="25057"/>
                    <a:pt x="16948" y="24119"/>
                    <a:pt x="19290" y="21608"/>
                  </a:cubicBezTo>
                  <a:lnTo>
                    <a:pt x="19290" y="21608"/>
                  </a:lnTo>
                  <a:cubicBezTo>
                    <a:pt x="19177" y="23073"/>
                    <a:pt x="19424" y="23609"/>
                    <a:pt x="19856" y="23609"/>
                  </a:cubicBezTo>
                  <a:cubicBezTo>
                    <a:pt x="20971" y="23609"/>
                    <a:pt x="23315" y="20050"/>
                    <a:pt x="23886" y="19678"/>
                  </a:cubicBezTo>
                  <a:cubicBezTo>
                    <a:pt x="24377" y="21743"/>
                    <a:pt x="25261" y="24340"/>
                    <a:pt x="25745" y="24340"/>
                  </a:cubicBezTo>
                  <a:cubicBezTo>
                    <a:pt x="26097" y="24340"/>
                    <a:pt x="26239" y="22976"/>
                    <a:pt x="25870" y="19057"/>
                  </a:cubicBezTo>
                  <a:lnTo>
                    <a:pt x="25870" y="19057"/>
                  </a:lnTo>
                  <a:cubicBezTo>
                    <a:pt x="26394" y="19581"/>
                    <a:pt x="27668" y="21099"/>
                    <a:pt x="28420" y="21099"/>
                  </a:cubicBezTo>
                  <a:cubicBezTo>
                    <a:pt x="28865" y="21099"/>
                    <a:pt x="29128" y="20570"/>
                    <a:pt x="28948" y="18993"/>
                  </a:cubicBezTo>
                  <a:lnTo>
                    <a:pt x="28948" y="18993"/>
                  </a:lnTo>
                  <a:cubicBezTo>
                    <a:pt x="29940" y="19500"/>
                    <a:pt x="32361" y="20652"/>
                    <a:pt x="33299" y="20652"/>
                  </a:cubicBezTo>
                  <a:cubicBezTo>
                    <a:pt x="34140" y="20652"/>
                    <a:pt x="33788" y="19725"/>
                    <a:pt x="30140" y="16572"/>
                  </a:cubicBezTo>
                  <a:lnTo>
                    <a:pt x="30140" y="16572"/>
                  </a:lnTo>
                  <a:cubicBezTo>
                    <a:pt x="30764" y="16605"/>
                    <a:pt x="31324" y="16620"/>
                    <a:pt x="31825" y="16620"/>
                  </a:cubicBezTo>
                  <a:cubicBezTo>
                    <a:pt x="38437" y="16620"/>
                    <a:pt x="34679" y="13939"/>
                    <a:pt x="30665" y="12851"/>
                  </a:cubicBezTo>
                  <a:cubicBezTo>
                    <a:pt x="36535" y="9251"/>
                    <a:pt x="38547" y="7305"/>
                    <a:pt x="36850" y="7305"/>
                  </a:cubicBezTo>
                  <a:cubicBezTo>
                    <a:pt x="35755" y="7305"/>
                    <a:pt x="33115" y="8116"/>
                    <a:pt x="28970" y="9815"/>
                  </a:cubicBezTo>
                  <a:cubicBezTo>
                    <a:pt x="29220" y="9365"/>
                    <a:pt x="31975" y="6345"/>
                    <a:pt x="30538" y="6345"/>
                  </a:cubicBezTo>
                  <a:cubicBezTo>
                    <a:pt x="30051" y="6345"/>
                    <a:pt x="29083" y="6691"/>
                    <a:pt x="27374" y="7601"/>
                  </a:cubicBezTo>
                  <a:cubicBezTo>
                    <a:pt x="28178" y="5688"/>
                    <a:pt x="30759" y="0"/>
                    <a:pt x="296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8"/>
            <p:cNvSpPr/>
            <p:nvPr/>
          </p:nvSpPr>
          <p:spPr>
            <a:xfrm>
              <a:off x="-1060025" y="1459163"/>
              <a:ext cx="297250" cy="320950"/>
            </a:xfrm>
            <a:custGeom>
              <a:avLst/>
              <a:gdLst/>
              <a:ahLst/>
              <a:cxnLst/>
              <a:rect l="l" t="t" r="r" b="b"/>
              <a:pathLst>
                <a:path w="11890" h="12838" extrusionOk="0">
                  <a:moveTo>
                    <a:pt x="8440" y="1457"/>
                  </a:moveTo>
                  <a:cubicBezTo>
                    <a:pt x="11890" y="2700"/>
                    <a:pt x="11307" y="8728"/>
                    <a:pt x="9089" y="10685"/>
                  </a:cubicBezTo>
                  <a:cubicBezTo>
                    <a:pt x="6658" y="12838"/>
                    <a:pt x="356" y="9165"/>
                    <a:pt x="184" y="6296"/>
                  </a:cubicBezTo>
                  <a:cubicBezTo>
                    <a:pt x="1" y="3170"/>
                    <a:pt x="4389" y="0"/>
                    <a:pt x="8440" y="14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" name="Google Shape;2101;p69"/>
          <p:cNvSpPr txBox="1">
            <a:spLocks noGrp="1"/>
          </p:cNvSpPr>
          <p:nvPr>
            <p:ph type="title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/>
              <a:t>Evaluation Metrics</a:t>
            </a:r>
            <a:r>
              <a:rPr lang="en-US" dirty="0"/>
              <a:t>:</a:t>
            </a:r>
          </a:p>
        </p:txBody>
      </p:sp>
      <p:sp>
        <p:nvSpPr>
          <p:cNvPr id="2102" name="Google Shape;2102;p69"/>
          <p:cNvSpPr txBox="1">
            <a:spLocks noGrp="1"/>
          </p:cNvSpPr>
          <p:nvPr>
            <p:ph type="subTitle" idx="1"/>
          </p:nvPr>
        </p:nvSpPr>
        <p:spPr>
          <a:xfrm>
            <a:off x="1982809" y="1867089"/>
            <a:ext cx="6576000" cy="3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Precision, Recall, F1-Score</a:t>
            </a:r>
            <a:r>
              <a:rPr lang="en-US" dirty="0"/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evaluate classification performance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Confusion Matrix</a:t>
            </a:r>
            <a:r>
              <a:rPr lang="en-US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To visualize class prediction accuracy</a:t>
            </a:r>
            <a:endParaRPr dirty="0"/>
          </a:p>
        </p:txBody>
      </p:sp>
      <p:sp>
        <p:nvSpPr>
          <p:cNvPr id="2103" name="Google Shape;2103;p69"/>
          <p:cNvSpPr txBox="1">
            <a:spLocks noGrp="1"/>
          </p:cNvSpPr>
          <p:nvPr>
            <p:ph type="title" idx="2"/>
          </p:nvPr>
        </p:nvSpPr>
        <p:spPr>
          <a:xfrm>
            <a:off x="1284000" y="27969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Sample Output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2104" name="Google Shape;2104;p69"/>
          <p:cNvSpPr txBox="1">
            <a:spLocks noGrp="1"/>
          </p:cNvSpPr>
          <p:nvPr>
            <p:ph type="subTitle" idx="3"/>
          </p:nvPr>
        </p:nvSpPr>
        <p:spPr>
          <a:xfrm>
            <a:off x="1284000" y="3843048"/>
            <a:ext cx="6576000" cy="3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classification report showing the precision, recall, and F1-score for each moonquake class.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p59"/>
          <p:cNvSpPr txBox="1">
            <a:spLocks noGrp="1"/>
          </p:cNvSpPr>
          <p:nvPr>
            <p:ph type="title"/>
          </p:nvPr>
        </p:nvSpPr>
        <p:spPr>
          <a:xfrm>
            <a:off x="1189796" y="648428"/>
            <a:ext cx="4563900" cy="6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—</a:t>
            </a:r>
            <a:r>
              <a:rPr lang="en-US" dirty="0"/>
              <a:t>Results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D49B2E-C09C-ACD7-63CB-B0DE9DA64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0112" y="1607736"/>
            <a:ext cx="4343776" cy="192802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6" name="Google Shape;3186;p81"/>
          <p:cNvSpPr txBox="1">
            <a:spLocks noGrp="1"/>
          </p:cNvSpPr>
          <p:nvPr>
            <p:ph type="subTitle" idx="1"/>
          </p:nvPr>
        </p:nvSpPr>
        <p:spPr>
          <a:xfrm>
            <a:off x="674981" y="2350696"/>
            <a:ext cx="3075900" cy="14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39701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The Transformer-based model effectively classifies moonquake events using seismic data.</a:t>
            </a:r>
            <a:endParaRPr dirty="0"/>
          </a:p>
        </p:txBody>
      </p:sp>
      <p:sp>
        <p:nvSpPr>
          <p:cNvPr id="3188" name="Google Shape;3188;p81"/>
          <p:cNvSpPr txBox="1">
            <a:spLocks noGrp="1"/>
          </p:cNvSpPr>
          <p:nvPr>
            <p:ph type="title"/>
          </p:nvPr>
        </p:nvSpPr>
        <p:spPr>
          <a:xfrm>
            <a:off x="956175" y="1511962"/>
            <a:ext cx="2601600" cy="12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Summary</a:t>
            </a:r>
            <a:r>
              <a:rPr lang="en-US" dirty="0"/>
              <a:t>:</a:t>
            </a:r>
            <a:endParaRPr dirty="0"/>
          </a:p>
        </p:txBody>
      </p:sp>
      <p:grpSp>
        <p:nvGrpSpPr>
          <p:cNvPr id="3189" name="Google Shape;3189;p81"/>
          <p:cNvGrpSpPr/>
          <p:nvPr/>
        </p:nvGrpSpPr>
        <p:grpSpPr>
          <a:xfrm>
            <a:off x="4381278" y="1428736"/>
            <a:ext cx="3659501" cy="2892205"/>
            <a:chOff x="4610075" y="1575550"/>
            <a:chExt cx="3152840" cy="2491777"/>
          </a:xfrm>
        </p:grpSpPr>
        <p:sp>
          <p:nvSpPr>
            <p:cNvPr id="3190" name="Google Shape;3190;p81"/>
            <p:cNvSpPr/>
            <p:nvPr/>
          </p:nvSpPr>
          <p:spPr>
            <a:xfrm>
              <a:off x="5576127" y="1575550"/>
              <a:ext cx="1297763" cy="1522900"/>
            </a:xfrm>
            <a:custGeom>
              <a:avLst/>
              <a:gdLst/>
              <a:ahLst/>
              <a:cxnLst/>
              <a:rect l="l" t="t" r="r" b="b"/>
              <a:pathLst>
                <a:path w="26758" h="31400" extrusionOk="0">
                  <a:moveTo>
                    <a:pt x="7803" y="0"/>
                  </a:moveTo>
                  <a:lnTo>
                    <a:pt x="6177" y="3356"/>
                  </a:lnTo>
                  <a:lnTo>
                    <a:pt x="1" y="27257"/>
                  </a:lnTo>
                  <a:lnTo>
                    <a:pt x="8519" y="31399"/>
                  </a:lnTo>
                  <a:lnTo>
                    <a:pt x="20957" y="25948"/>
                  </a:lnTo>
                  <a:lnTo>
                    <a:pt x="26758" y="25893"/>
                  </a:lnTo>
                  <a:lnTo>
                    <a:pt x="25786" y="24691"/>
                  </a:lnTo>
                  <a:lnTo>
                    <a:pt x="24101" y="20957"/>
                  </a:lnTo>
                  <a:lnTo>
                    <a:pt x="19936" y="15279"/>
                  </a:lnTo>
                  <a:lnTo>
                    <a:pt x="14837" y="8599"/>
                  </a:lnTo>
                  <a:lnTo>
                    <a:pt x="9378" y="3010"/>
                  </a:lnTo>
                  <a:lnTo>
                    <a:pt x="78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81"/>
            <p:cNvSpPr/>
            <p:nvPr/>
          </p:nvSpPr>
          <p:spPr>
            <a:xfrm>
              <a:off x="6124748" y="2054622"/>
              <a:ext cx="1466398" cy="1414794"/>
            </a:xfrm>
            <a:custGeom>
              <a:avLst/>
              <a:gdLst/>
              <a:ahLst/>
              <a:cxnLst/>
              <a:rect l="l" t="t" r="r" b="b"/>
              <a:pathLst>
                <a:path w="30235" h="29171" extrusionOk="0">
                  <a:moveTo>
                    <a:pt x="17349" y="0"/>
                  </a:moveTo>
                  <a:lnTo>
                    <a:pt x="16687" y="1274"/>
                  </a:lnTo>
                  <a:lnTo>
                    <a:pt x="14048" y="4132"/>
                  </a:lnTo>
                  <a:lnTo>
                    <a:pt x="10736" y="9800"/>
                  </a:lnTo>
                  <a:lnTo>
                    <a:pt x="6923" y="16633"/>
                  </a:lnTo>
                  <a:lnTo>
                    <a:pt x="4254" y="23332"/>
                  </a:lnTo>
                  <a:lnTo>
                    <a:pt x="2385" y="25076"/>
                  </a:lnTo>
                  <a:lnTo>
                    <a:pt x="1" y="29171"/>
                  </a:lnTo>
                  <a:lnTo>
                    <a:pt x="30234" y="21534"/>
                  </a:lnTo>
                  <a:lnTo>
                    <a:pt x="26318" y="13217"/>
                  </a:lnTo>
                  <a:lnTo>
                    <a:pt x="19925" y="4764"/>
                  </a:lnTo>
                  <a:lnTo>
                    <a:pt x="173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81"/>
            <p:cNvSpPr/>
            <p:nvPr/>
          </p:nvSpPr>
          <p:spPr>
            <a:xfrm>
              <a:off x="6124748" y="2059763"/>
              <a:ext cx="866452" cy="1409653"/>
            </a:xfrm>
            <a:custGeom>
              <a:avLst/>
              <a:gdLst/>
              <a:ahLst/>
              <a:cxnLst/>
              <a:rect l="l" t="t" r="r" b="b"/>
              <a:pathLst>
                <a:path w="17865" h="29065" extrusionOk="0">
                  <a:moveTo>
                    <a:pt x="17293" y="0"/>
                  </a:moveTo>
                  <a:lnTo>
                    <a:pt x="16687" y="1168"/>
                  </a:lnTo>
                  <a:lnTo>
                    <a:pt x="14048" y="4026"/>
                  </a:lnTo>
                  <a:lnTo>
                    <a:pt x="10736" y="9694"/>
                  </a:lnTo>
                  <a:lnTo>
                    <a:pt x="6923" y="16527"/>
                  </a:lnTo>
                  <a:lnTo>
                    <a:pt x="4254" y="23226"/>
                  </a:lnTo>
                  <a:lnTo>
                    <a:pt x="2385" y="24970"/>
                  </a:lnTo>
                  <a:lnTo>
                    <a:pt x="1" y="29065"/>
                  </a:lnTo>
                  <a:lnTo>
                    <a:pt x="12316" y="19005"/>
                  </a:lnTo>
                  <a:lnTo>
                    <a:pt x="16489" y="6719"/>
                  </a:lnTo>
                  <a:lnTo>
                    <a:pt x="16947" y="4017"/>
                  </a:lnTo>
                  <a:lnTo>
                    <a:pt x="17864" y="1908"/>
                  </a:lnTo>
                  <a:lnTo>
                    <a:pt x="17293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81"/>
            <p:cNvSpPr/>
            <p:nvPr/>
          </p:nvSpPr>
          <p:spPr>
            <a:xfrm>
              <a:off x="6334750" y="2384999"/>
              <a:ext cx="1413048" cy="1214399"/>
            </a:xfrm>
            <a:custGeom>
              <a:avLst/>
              <a:gdLst/>
              <a:ahLst/>
              <a:cxnLst/>
              <a:rect l="l" t="t" r="r" b="b"/>
              <a:pathLst>
                <a:path w="29135" h="26357" extrusionOk="0">
                  <a:moveTo>
                    <a:pt x="798" y="1"/>
                  </a:moveTo>
                  <a:lnTo>
                    <a:pt x="184" y="582"/>
                  </a:lnTo>
                  <a:lnTo>
                    <a:pt x="302" y="3974"/>
                  </a:lnTo>
                  <a:lnTo>
                    <a:pt x="1" y="14202"/>
                  </a:lnTo>
                  <a:lnTo>
                    <a:pt x="6957" y="26356"/>
                  </a:lnTo>
                  <a:lnTo>
                    <a:pt x="29135" y="19268"/>
                  </a:lnTo>
                  <a:lnTo>
                    <a:pt x="27073" y="15352"/>
                  </a:lnTo>
                  <a:lnTo>
                    <a:pt x="23077" y="13382"/>
                  </a:lnTo>
                  <a:lnTo>
                    <a:pt x="18096" y="8792"/>
                  </a:lnTo>
                  <a:lnTo>
                    <a:pt x="11367" y="4943"/>
                  </a:lnTo>
                  <a:lnTo>
                    <a:pt x="8475" y="2382"/>
                  </a:lnTo>
                  <a:lnTo>
                    <a:pt x="5665" y="1827"/>
                  </a:lnTo>
                  <a:lnTo>
                    <a:pt x="2013" y="744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81"/>
            <p:cNvSpPr/>
            <p:nvPr/>
          </p:nvSpPr>
          <p:spPr>
            <a:xfrm>
              <a:off x="4624528" y="2475592"/>
              <a:ext cx="1246644" cy="1546714"/>
            </a:xfrm>
            <a:custGeom>
              <a:avLst/>
              <a:gdLst/>
              <a:ahLst/>
              <a:cxnLst/>
              <a:rect l="l" t="t" r="r" b="b"/>
              <a:pathLst>
                <a:path w="25704" h="31891" extrusionOk="0">
                  <a:moveTo>
                    <a:pt x="11615" y="0"/>
                  </a:moveTo>
                  <a:lnTo>
                    <a:pt x="11203" y="1376"/>
                  </a:lnTo>
                  <a:lnTo>
                    <a:pt x="9140" y="4675"/>
                  </a:lnTo>
                  <a:lnTo>
                    <a:pt x="7355" y="7012"/>
                  </a:lnTo>
                  <a:lnTo>
                    <a:pt x="6941" y="10860"/>
                  </a:lnTo>
                  <a:lnTo>
                    <a:pt x="4467" y="18282"/>
                  </a:lnTo>
                  <a:lnTo>
                    <a:pt x="3092" y="25361"/>
                  </a:lnTo>
                  <a:lnTo>
                    <a:pt x="1580" y="27424"/>
                  </a:lnTo>
                  <a:lnTo>
                    <a:pt x="0" y="31891"/>
                  </a:lnTo>
                  <a:lnTo>
                    <a:pt x="25704" y="23369"/>
                  </a:lnTo>
                  <a:lnTo>
                    <a:pt x="22406" y="9760"/>
                  </a:lnTo>
                  <a:lnTo>
                    <a:pt x="14846" y="2543"/>
                  </a:lnTo>
                  <a:lnTo>
                    <a:pt x="125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81"/>
            <p:cNvSpPr/>
            <p:nvPr/>
          </p:nvSpPr>
          <p:spPr>
            <a:xfrm>
              <a:off x="4624528" y="2588546"/>
              <a:ext cx="1246644" cy="1433757"/>
            </a:xfrm>
            <a:custGeom>
              <a:avLst/>
              <a:gdLst/>
              <a:ahLst/>
              <a:cxnLst/>
              <a:rect l="l" t="t" r="r" b="b"/>
              <a:pathLst>
                <a:path w="25704" h="29562" extrusionOk="0">
                  <a:moveTo>
                    <a:pt x="10606" y="0"/>
                  </a:moveTo>
                  <a:lnTo>
                    <a:pt x="9140" y="2346"/>
                  </a:lnTo>
                  <a:lnTo>
                    <a:pt x="7355" y="4683"/>
                  </a:lnTo>
                  <a:lnTo>
                    <a:pt x="6941" y="8531"/>
                  </a:lnTo>
                  <a:lnTo>
                    <a:pt x="4467" y="15953"/>
                  </a:lnTo>
                  <a:lnTo>
                    <a:pt x="3092" y="23032"/>
                  </a:lnTo>
                  <a:lnTo>
                    <a:pt x="1580" y="25095"/>
                  </a:lnTo>
                  <a:lnTo>
                    <a:pt x="0" y="29562"/>
                  </a:lnTo>
                  <a:lnTo>
                    <a:pt x="25704" y="21040"/>
                  </a:lnTo>
                  <a:lnTo>
                    <a:pt x="9710" y="18733"/>
                  </a:lnTo>
                  <a:lnTo>
                    <a:pt x="8151" y="12317"/>
                  </a:lnTo>
                  <a:lnTo>
                    <a:pt x="9588" y="3583"/>
                  </a:lnTo>
                  <a:lnTo>
                    <a:pt x="10606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81"/>
            <p:cNvSpPr/>
            <p:nvPr/>
          </p:nvSpPr>
          <p:spPr>
            <a:xfrm>
              <a:off x="4954466" y="1578945"/>
              <a:ext cx="1246741" cy="2336682"/>
            </a:xfrm>
            <a:custGeom>
              <a:avLst/>
              <a:gdLst/>
              <a:ahLst/>
              <a:cxnLst/>
              <a:rect l="l" t="t" r="r" b="b"/>
              <a:pathLst>
                <a:path w="25706" h="48179" extrusionOk="0">
                  <a:moveTo>
                    <a:pt x="20195" y="1"/>
                  </a:moveTo>
                  <a:lnTo>
                    <a:pt x="19221" y="2407"/>
                  </a:lnTo>
                  <a:lnTo>
                    <a:pt x="15948" y="6324"/>
                  </a:lnTo>
                  <a:lnTo>
                    <a:pt x="12257" y="14365"/>
                  </a:lnTo>
                  <a:lnTo>
                    <a:pt x="9262" y="20551"/>
                  </a:lnTo>
                  <a:lnTo>
                    <a:pt x="5154" y="28730"/>
                  </a:lnTo>
                  <a:lnTo>
                    <a:pt x="1" y="45499"/>
                  </a:lnTo>
                  <a:lnTo>
                    <a:pt x="4736" y="48179"/>
                  </a:lnTo>
                  <a:lnTo>
                    <a:pt x="10425" y="36839"/>
                  </a:lnTo>
                  <a:lnTo>
                    <a:pt x="17716" y="33394"/>
                  </a:lnTo>
                  <a:lnTo>
                    <a:pt x="22819" y="24881"/>
                  </a:lnTo>
                  <a:lnTo>
                    <a:pt x="25706" y="15327"/>
                  </a:lnTo>
                  <a:lnTo>
                    <a:pt x="23712" y="11067"/>
                  </a:lnTo>
                  <a:lnTo>
                    <a:pt x="21867" y="3300"/>
                  </a:lnTo>
                  <a:lnTo>
                    <a:pt x="20544" y="139"/>
                  </a:lnTo>
                  <a:lnTo>
                    <a:pt x="201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81"/>
            <p:cNvSpPr/>
            <p:nvPr/>
          </p:nvSpPr>
          <p:spPr>
            <a:xfrm>
              <a:off x="5048555" y="2849276"/>
              <a:ext cx="405800" cy="856704"/>
            </a:xfrm>
            <a:custGeom>
              <a:avLst/>
              <a:gdLst/>
              <a:ahLst/>
              <a:cxnLst/>
              <a:rect l="l" t="t" r="r" b="b"/>
              <a:pathLst>
                <a:path w="8367" h="17664" extrusionOk="0">
                  <a:moveTo>
                    <a:pt x="5410" y="0"/>
                  </a:moveTo>
                  <a:lnTo>
                    <a:pt x="4037" y="4055"/>
                  </a:lnTo>
                  <a:lnTo>
                    <a:pt x="3212" y="7285"/>
                  </a:lnTo>
                  <a:lnTo>
                    <a:pt x="1756" y="7281"/>
                  </a:lnTo>
                  <a:lnTo>
                    <a:pt x="1" y="12995"/>
                  </a:lnTo>
                  <a:lnTo>
                    <a:pt x="737" y="17664"/>
                  </a:lnTo>
                  <a:lnTo>
                    <a:pt x="3074" y="12852"/>
                  </a:lnTo>
                  <a:lnTo>
                    <a:pt x="8367" y="6873"/>
                  </a:lnTo>
                  <a:lnTo>
                    <a:pt x="7267" y="5704"/>
                  </a:lnTo>
                  <a:lnTo>
                    <a:pt x="5686" y="4673"/>
                  </a:lnTo>
                  <a:lnTo>
                    <a:pt x="5410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81"/>
            <p:cNvSpPr/>
            <p:nvPr/>
          </p:nvSpPr>
          <p:spPr>
            <a:xfrm>
              <a:off x="5359870" y="2563617"/>
              <a:ext cx="937311" cy="886726"/>
            </a:xfrm>
            <a:custGeom>
              <a:avLst/>
              <a:gdLst/>
              <a:ahLst/>
              <a:cxnLst/>
              <a:rect l="l" t="t" r="r" b="b"/>
              <a:pathLst>
                <a:path w="19326" h="18283" extrusionOk="0">
                  <a:moveTo>
                    <a:pt x="14387" y="1"/>
                  </a:moveTo>
                  <a:lnTo>
                    <a:pt x="11592" y="7241"/>
                  </a:lnTo>
                  <a:lnTo>
                    <a:pt x="10813" y="8433"/>
                  </a:lnTo>
                  <a:lnTo>
                    <a:pt x="6827" y="11640"/>
                  </a:lnTo>
                  <a:cubicBezTo>
                    <a:pt x="6827" y="11640"/>
                    <a:pt x="3849" y="15260"/>
                    <a:pt x="1" y="17276"/>
                  </a:cubicBezTo>
                  <a:lnTo>
                    <a:pt x="9119" y="18282"/>
                  </a:lnTo>
                  <a:lnTo>
                    <a:pt x="19325" y="9434"/>
                  </a:lnTo>
                  <a:lnTo>
                    <a:pt x="18099" y="5224"/>
                  </a:lnTo>
                  <a:lnTo>
                    <a:pt x="16907" y="5820"/>
                  </a:lnTo>
                  <a:lnTo>
                    <a:pt x="16219" y="5178"/>
                  </a:lnTo>
                  <a:lnTo>
                    <a:pt x="15990" y="3529"/>
                  </a:lnTo>
                  <a:lnTo>
                    <a:pt x="14251" y="5087"/>
                  </a:lnTo>
                  <a:lnTo>
                    <a:pt x="13872" y="4884"/>
                  </a:lnTo>
                  <a:lnTo>
                    <a:pt x="14387" y="1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81"/>
            <p:cNvSpPr/>
            <p:nvPr/>
          </p:nvSpPr>
          <p:spPr>
            <a:xfrm>
              <a:off x="4692038" y="3785547"/>
              <a:ext cx="325823" cy="166792"/>
            </a:xfrm>
            <a:custGeom>
              <a:avLst/>
              <a:gdLst/>
              <a:ahLst/>
              <a:cxnLst/>
              <a:rect l="l" t="t" r="r" b="b"/>
              <a:pathLst>
                <a:path w="6718" h="3439" extrusionOk="0">
                  <a:moveTo>
                    <a:pt x="3689" y="0"/>
                  </a:moveTo>
                  <a:cubicBezTo>
                    <a:pt x="3098" y="0"/>
                    <a:pt x="3359" y="1353"/>
                    <a:pt x="2560" y="1412"/>
                  </a:cubicBezTo>
                  <a:cubicBezTo>
                    <a:pt x="1614" y="1483"/>
                    <a:pt x="2695" y="2250"/>
                    <a:pt x="1242" y="2495"/>
                  </a:cubicBezTo>
                  <a:cubicBezTo>
                    <a:pt x="1" y="2704"/>
                    <a:pt x="246" y="3438"/>
                    <a:pt x="1536" y="3438"/>
                  </a:cubicBezTo>
                  <a:cubicBezTo>
                    <a:pt x="1757" y="3438"/>
                    <a:pt x="2009" y="3416"/>
                    <a:pt x="2289" y="3367"/>
                  </a:cubicBezTo>
                  <a:cubicBezTo>
                    <a:pt x="4517" y="2975"/>
                    <a:pt x="6718" y="2284"/>
                    <a:pt x="6718" y="2284"/>
                  </a:cubicBezTo>
                  <a:cubicBezTo>
                    <a:pt x="6718" y="2284"/>
                    <a:pt x="5264" y="853"/>
                    <a:pt x="4115" y="155"/>
                  </a:cubicBezTo>
                  <a:cubicBezTo>
                    <a:pt x="3936" y="46"/>
                    <a:pt x="3798" y="0"/>
                    <a:pt x="3689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81"/>
            <p:cNvSpPr/>
            <p:nvPr/>
          </p:nvSpPr>
          <p:spPr>
            <a:xfrm>
              <a:off x="5164467" y="2761056"/>
              <a:ext cx="2284399" cy="1089068"/>
            </a:xfrm>
            <a:custGeom>
              <a:avLst/>
              <a:gdLst/>
              <a:ahLst/>
              <a:cxnLst/>
              <a:rect l="l" t="t" r="r" b="b"/>
              <a:pathLst>
                <a:path w="47101" h="22455" extrusionOk="0">
                  <a:moveTo>
                    <a:pt x="32834" y="0"/>
                  </a:moveTo>
                  <a:cubicBezTo>
                    <a:pt x="29050" y="0"/>
                    <a:pt x="25362" y="459"/>
                    <a:pt x="25200" y="690"/>
                  </a:cubicBezTo>
                  <a:cubicBezTo>
                    <a:pt x="24911" y="1104"/>
                    <a:pt x="22902" y="2340"/>
                    <a:pt x="21064" y="2340"/>
                  </a:cubicBezTo>
                  <a:cubicBezTo>
                    <a:pt x="20867" y="2340"/>
                    <a:pt x="20672" y="2326"/>
                    <a:pt x="20481" y="2295"/>
                  </a:cubicBezTo>
                  <a:cubicBezTo>
                    <a:pt x="20325" y="2269"/>
                    <a:pt x="20174" y="2258"/>
                    <a:pt x="20027" y="2258"/>
                  </a:cubicBezTo>
                  <a:cubicBezTo>
                    <a:pt x="18309" y="2258"/>
                    <a:pt x="17183" y="3851"/>
                    <a:pt x="17183" y="3851"/>
                  </a:cubicBezTo>
                  <a:cubicBezTo>
                    <a:pt x="14479" y="3897"/>
                    <a:pt x="14296" y="6188"/>
                    <a:pt x="14296" y="6188"/>
                  </a:cubicBezTo>
                  <a:cubicBezTo>
                    <a:pt x="12005" y="7012"/>
                    <a:pt x="12647" y="12144"/>
                    <a:pt x="12647" y="12144"/>
                  </a:cubicBezTo>
                  <a:cubicBezTo>
                    <a:pt x="11225" y="10221"/>
                    <a:pt x="9858" y="9610"/>
                    <a:pt x="8696" y="9610"/>
                  </a:cubicBezTo>
                  <a:cubicBezTo>
                    <a:pt x="6673" y="9610"/>
                    <a:pt x="5269" y="11458"/>
                    <a:pt x="5269" y="11458"/>
                  </a:cubicBezTo>
                  <a:cubicBezTo>
                    <a:pt x="4837" y="11379"/>
                    <a:pt x="4437" y="11342"/>
                    <a:pt x="4067" y="11342"/>
                  </a:cubicBezTo>
                  <a:cubicBezTo>
                    <a:pt x="1420" y="11342"/>
                    <a:pt x="322" y="13217"/>
                    <a:pt x="1" y="14985"/>
                  </a:cubicBezTo>
                  <a:lnTo>
                    <a:pt x="4216" y="22454"/>
                  </a:lnTo>
                  <a:lnTo>
                    <a:pt x="45818" y="9441"/>
                  </a:lnTo>
                  <a:cubicBezTo>
                    <a:pt x="45818" y="9441"/>
                    <a:pt x="47101" y="6555"/>
                    <a:pt x="45544" y="5090"/>
                  </a:cubicBezTo>
                  <a:cubicBezTo>
                    <a:pt x="44789" y="4378"/>
                    <a:pt x="43808" y="4195"/>
                    <a:pt x="42997" y="4195"/>
                  </a:cubicBezTo>
                  <a:cubicBezTo>
                    <a:pt x="42135" y="4195"/>
                    <a:pt x="41466" y="4402"/>
                    <a:pt x="41466" y="4402"/>
                  </a:cubicBezTo>
                  <a:cubicBezTo>
                    <a:pt x="41466" y="4402"/>
                    <a:pt x="41833" y="3897"/>
                    <a:pt x="41008" y="1973"/>
                  </a:cubicBezTo>
                  <a:cubicBezTo>
                    <a:pt x="40351" y="442"/>
                    <a:pt x="36546" y="0"/>
                    <a:pt x="328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81"/>
            <p:cNvSpPr/>
            <p:nvPr/>
          </p:nvSpPr>
          <p:spPr>
            <a:xfrm>
              <a:off x="5837779" y="3007625"/>
              <a:ext cx="39431" cy="68919"/>
            </a:xfrm>
            <a:custGeom>
              <a:avLst/>
              <a:gdLst/>
              <a:ahLst/>
              <a:cxnLst/>
              <a:rect l="l" t="t" r="r" b="b"/>
              <a:pathLst>
                <a:path w="813" h="1421" extrusionOk="0">
                  <a:moveTo>
                    <a:pt x="812" y="1"/>
                  </a:moveTo>
                  <a:lnTo>
                    <a:pt x="812" y="1"/>
                  </a:lnTo>
                  <a:cubicBezTo>
                    <a:pt x="457" y="562"/>
                    <a:pt x="414" y="1104"/>
                    <a:pt x="414" y="1104"/>
                  </a:cubicBezTo>
                  <a:cubicBezTo>
                    <a:pt x="266" y="1158"/>
                    <a:pt x="128" y="1230"/>
                    <a:pt x="0" y="1321"/>
                  </a:cubicBezTo>
                  <a:cubicBezTo>
                    <a:pt x="37" y="1317"/>
                    <a:pt x="73" y="1315"/>
                    <a:pt x="110" y="1315"/>
                  </a:cubicBezTo>
                  <a:cubicBezTo>
                    <a:pt x="274" y="1315"/>
                    <a:pt x="444" y="1352"/>
                    <a:pt x="614" y="1421"/>
                  </a:cubicBezTo>
                  <a:cubicBezTo>
                    <a:pt x="600" y="1310"/>
                    <a:pt x="594" y="1199"/>
                    <a:pt x="593" y="1087"/>
                  </a:cubicBezTo>
                  <a:cubicBezTo>
                    <a:pt x="591" y="715"/>
                    <a:pt x="666" y="344"/>
                    <a:pt x="812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81"/>
            <p:cNvSpPr/>
            <p:nvPr/>
          </p:nvSpPr>
          <p:spPr>
            <a:xfrm>
              <a:off x="5981675" y="2922606"/>
              <a:ext cx="38703" cy="45251"/>
            </a:xfrm>
            <a:custGeom>
              <a:avLst/>
              <a:gdLst/>
              <a:ahLst/>
              <a:cxnLst/>
              <a:rect l="l" t="t" r="r" b="b"/>
              <a:pathLst>
                <a:path w="798" h="933" extrusionOk="0">
                  <a:moveTo>
                    <a:pt x="797" y="0"/>
                  </a:moveTo>
                  <a:lnTo>
                    <a:pt x="797" y="0"/>
                  </a:lnTo>
                  <a:cubicBezTo>
                    <a:pt x="497" y="288"/>
                    <a:pt x="333" y="520"/>
                    <a:pt x="333" y="520"/>
                  </a:cubicBezTo>
                  <a:cubicBezTo>
                    <a:pt x="217" y="522"/>
                    <a:pt x="107" y="530"/>
                    <a:pt x="1" y="540"/>
                  </a:cubicBezTo>
                  <a:cubicBezTo>
                    <a:pt x="265" y="614"/>
                    <a:pt x="508" y="748"/>
                    <a:pt x="713" y="933"/>
                  </a:cubicBezTo>
                  <a:cubicBezTo>
                    <a:pt x="676" y="596"/>
                    <a:pt x="702" y="279"/>
                    <a:pt x="797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81"/>
            <p:cNvSpPr/>
            <p:nvPr/>
          </p:nvSpPr>
          <p:spPr>
            <a:xfrm>
              <a:off x="5260641" y="2761056"/>
              <a:ext cx="2159948" cy="1088971"/>
            </a:xfrm>
            <a:custGeom>
              <a:avLst/>
              <a:gdLst/>
              <a:ahLst/>
              <a:cxnLst/>
              <a:rect l="l" t="t" r="r" b="b"/>
              <a:pathLst>
                <a:path w="44535" h="22453" extrusionOk="0">
                  <a:moveTo>
                    <a:pt x="30852" y="0"/>
                  </a:moveTo>
                  <a:cubicBezTo>
                    <a:pt x="27068" y="0"/>
                    <a:pt x="23380" y="459"/>
                    <a:pt x="23218" y="690"/>
                  </a:cubicBezTo>
                  <a:cubicBezTo>
                    <a:pt x="22928" y="1104"/>
                    <a:pt x="20921" y="2339"/>
                    <a:pt x="19084" y="2339"/>
                  </a:cubicBezTo>
                  <a:cubicBezTo>
                    <a:pt x="18886" y="2339"/>
                    <a:pt x="18689" y="2324"/>
                    <a:pt x="18498" y="2293"/>
                  </a:cubicBezTo>
                  <a:cubicBezTo>
                    <a:pt x="18347" y="2269"/>
                    <a:pt x="18195" y="2256"/>
                    <a:pt x="18043" y="2256"/>
                  </a:cubicBezTo>
                  <a:cubicBezTo>
                    <a:pt x="17906" y="2256"/>
                    <a:pt x="17769" y="2267"/>
                    <a:pt x="17633" y="2287"/>
                  </a:cubicBezTo>
                  <a:cubicBezTo>
                    <a:pt x="18421" y="2387"/>
                    <a:pt x="19307" y="2822"/>
                    <a:pt x="20061" y="3553"/>
                  </a:cubicBezTo>
                  <a:cubicBezTo>
                    <a:pt x="21430" y="4885"/>
                    <a:pt x="21840" y="6686"/>
                    <a:pt x="20976" y="7575"/>
                  </a:cubicBezTo>
                  <a:cubicBezTo>
                    <a:pt x="20739" y="7818"/>
                    <a:pt x="20428" y="7966"/>
                    <a:pt x="20077" y="8028"/>
                  </a:cubicBezTo>
                  <a:cubicBezTo>
                    <a:pt x="21139" y="10356"/>
                    <a:pt x="20962" y="12710"/>
                    <a:pt x="19636" y="13373"/>
                  </a:cubicBezTo>
                  <a:cubicBezTo>
                    <a:pt x="19398" y="13492"/>
                    <a:pt x="19138" y="13549"/>
                    <a:pt x="18865" y="13549"/>
                  </a:cubicBezTo>
                  <a:cubicBezTo>
                    <a:pt x="17557" y="13549"/>
                    <a:pt x="15946" y="12243"/>
                    <a:pt x="14941" y="10239"/>
                  </a:cubicBezTo>
                  <a:cubicBezTo>
                    <a:pt x="14923" y="10201"/>
                    <a:pt x="14904" y="10163"/>
                    <a:pt x="14886" y="10124"/>
                  </a:cubicBezTo>
                  <a:lnTo>
                    <a:pt x="14886" y="10124"/>
                  </a:lnTo>
                  <a:cubicBezTo>
                    <a:pt x="15361" y="12144"/>
                    <a:pt x="14952" y="13950"/>
                    <a:pt x="13915" y="14243"/>
                  </a:cubicBezTo>
                  <a:cubicBezTo>
                    <a:pt x="13819" y="14271"/>
                    <a:pt x="13720" y="14284"/>
                    <a:pt x="13620" y="14284"/>
                  </a:cubicBezTo>
                  <a:cubicBezTo>
                    <a:pt x="12581" y="14284"/>
                    <a:pt x="11384" y="12866"/>
                    <a:pt x="10830" y="10901"/>
                  </a:cubicBezTo>
                  <a:cubicBezTo>
                    <a:pt x="10728" y="10546"/>
                    <a:pt x="10653" y="10184"/>
                    <a:pt x="10604" y="9818"/>
                  </a:cubicBezTo>
                  <a:lnTo>
                    <a:pt x="10604" y="9818"/>
                  </a:lnTo>
                  <a:cubicBezTo>
                    <a:pt x="10561" y="10593"/>
                    <a:pt x="10581" y="11372"/>
                    <a:pt x="10664" y="12144"/>
                  </a:cubicBezTo>
                  <a:cubicBezTo>
                    <a:pt x="9962" y="11195"/>
                    <a:pt x="9273" y="10566"/>
                    <a:pt x="8616" y="10172"/>
                  </a:cubicBezTo>
                  <a:lnTo>
                    <a:pt x="8616" y="10172"/>
                  </a:lnTo>
                  <a:cubicBezTo>
                    <a:pt x="8795" y="10316"/>
                    <a:pt x="8968" y="10470"/>
                    <a:pt x="9136" y="10636"/>
                  </a:cubicBezTo>
                  <a:cubicBezTo>
                    <a:pt x="11145" y="12616"/>
                    <a:pt x="11651" y="15362"/>
                    <a:pt x="10265" y="16768"/>
                  </a:cubicBezTo>
                  <a:cubicBezTo>
                    <a:pt x="9725" y="17316"/>
                    <a:pt x="8977" y="17579"/>
                    <a:pt x="8146" y="17579"/>
                  </a:cubicBezTo>
                  <a:cubicBezTo>
                    <a:pt x="7304" y="17579"/>
                    <a:pt x="6378" y="17309"/>
                    <a:pt x="5497" y="16791"/>
                  </a:cubicBezTo>
                  <a:cubicBezTo>
                    <a:pt x="4762" y="18007"/>
                    <a:pt x="3294" y="18752"/>
                    <a:pt x="1654" y="18752"/>
                  </a:cubicBezTo>
                  <a:cubicBezTo>
                    <a:pt x="1210" y="18752"/>
                    <a:pt x="753" y="18697"/>
                    <a:pt x="295" y="18583"/>
                  </a:cubicBezTo>
                  <a:cubicBezTo>
                    <a:pt x="195" y="18558"/>
                    <a:pt x="98" y="18530"/>
                    <a:pt x="1" y="18500"/>
                  </a:cubicBezTo>
                  <a:lnTo>
                    <a:pt x="1" y="18500"/>
                  </a:lnTo>
                  <a:lnTo>
                    <a:pt x="2231" y="22453"/>
                  </a:lnTo>
                  <a:lnTo>
                    <a:pt x="43835" y="9441"/>
                  </a:lnTo>
                  <a:cubicBezTo>
                    <a:pt x="43835" y="9441"/>
                    <a:pt x="44535" y="7863"/>
                    <a:pt x="44270" y="6446"/>
                  </a:cubicBezTo>
                  <a:lnTo>
                    <a:pt x="44270" y="6446"/>
                  </a:lnTo>
                  <a:cubicBezTo>
                    <a:pt x="44043" y="7332"/>
                    <a:pt x="43238" y="8127"/>
                    <a:pt x="42131" y="8443"/>
                  </a:cubicBezTo>
                  <a:cubicBezTo>
                    <a:pt x="41808" y="8535"/>
                    <a:pt x="41486" y="8578"/>
                    <a:pt x="41174" y="8578"/>
                  </a:cubicBezTo>
                  <a:cubicBezTo>
                    <a:pt x="40007" y="8578"/>
                    <a:pt x="38997" y="7967"/>
                    <a:pt x="38719" y="6989"/>
                  </a:cubicBezTo>
                  <a:cubicBezTo>
                    <a:pt x="38428" y="5966"/>
                    <a:pt x="39034" y="4863"/>
                    <a:pt x="40117" y="4265"/>
                  </a:cubicBezTo>
                  <a:lnTo>
                    <a:pt x="40117" y="4265"/>
                  </a:lnTo>
                  <a:cubicBezTo>
                    <a:pt x="39903" y="4296"/>
                    <a:pt x="39691" y="4342"/>
                    <a:pt x="39483" y="4402"/>
                  </a:cubicBezTo>
                  <a:cubicBezTo>
                    <a:pt x="39483" y="4402"/>
                    <a:pt x="39842" y="3905"/>
                    <a:pt x="39047" y="2024"/>
                  </a:cubicBezTo>
                  <a:lnTo>
                    <a:pt x="39047" y="2024"/>
                  </a:lnTo>
                  <a:cubicBezTo>
                    <a:pt x="39120" y="2285"/>
                    <a:pt x="39159" y="2556"/>
                    <a:pt x="39159" y="2827"/>
                  </a:cubicBezTo>
                  <a:cubicBezTo>
                    <a:pt x="39159" y="4156"/>
                    <a:pt x="38298" y="5233"/>
                    <a:pt x="37235" y="5233"/>
                  </a:cubicBezTo>
                  <a:cubicBezTo>
                    <a:pt x="36172" y="5233"/>
                    <a:pt x="35310" y="4156"/>
                    <a:pt x="35310" y="2827"/>
                  </a:cubicBezTo>
                  <a:cubicBezTo>
                    <a:pt x="35310" y="1756"/>
                    <a:pt x="35869" y="852"/>
                    <a:pt x="36642" y="538"/>
                  </a:cubicBezTo>
                  <a:cubicBezTo>
                    <a:pt x="35071" y="141"/>
                    <a:pt x="32947" y="0"/>
                    <a:pt x="30852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81"/>
            <p:cNvSpPr/>
            <p:nvPr/>
          </p:nvSpPr>
          <p:spPr>
            <a:xfrm>
              <a:off x="4803877" y="3391687"/>
              <a:ext cx="773963" cy="525207"/>
            </a:xfrm>
            <a:custGeom>
              <a:avLst/>
              <a:gdLst/>
              <a:ahLst/>
              <a:cxnLst/>
              <a:rect l="l" t="t" r="r" b="b"/>
              <a:pathLst>
                <a:path w="15958" h="10829" extrusionOk="0">
                  <a:moveTo>
                    <a:pt x="7238" y="0"/>
                  </a:moveTo>
                  <a:cubicBezTo>
                    <a:pt x="5016" y="0"/>
                    <a:pt x="3361" y="1422"/>
                    <a:pt x="1937" y="3929"/>
                  </a:cubicBezTo>
                  <a:cubicBezTo>
                    <a:pt x="0" y="7339"/>
                    <a:pt x="1601" y="10829"/>
                    <a:pt x="6596" y="10829"/>
                  </a:cubicBezTo>
                  <a:cubicBezTo>
                    <a:pt x="6691" y="10829"/>
                    <a:pt x="6788" y="10828"/>
                    <a:pt x="6885" y="10825"/>
                  </a:cubicBezTo>
                  <a:cubicBezTo>
                    <a:pt x="15422" y="10600"/>
                    <a:pt x="15958" y="3860"/>
                    <a:pt x="11421" y="1317"/>
                  </a:cubicBezTo>
                  <a:cubicBezTo>
                    <a:pt x="9823" y="421"/>
                    <a:pt x="8446" y="0"/>
                    <a:pt x="72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81"/>
            <p:cNvSpPr/>
            <p:nvPr/>
          </p:nvSpPr>
          <p:spPr>
            <a:xfrm>
              <a:off x="4854510" y="3473893"/>
              <a:ext cx="720128" cy="442999"/>
            </a:xfrm>
            <a:custGeom>
              <a:avLst/>
              <a:gdLst/>
              <a:ahLst/>
              <a:cxnLst/>
              <a:rect l="l" t="t" r="r" b="b"/>
              <a:pathLst>
                <a:path w="14848" h="9134" extrusionOk="0">
                  <a:moveTo>
                    <a:pt x="10974" y="1"/>
                  </a:moveTo>
                  <a:lnTo>
                    <a:pt x="10974" y="1"/>
                  </a:lnTo>
                  <a:cubicBezTo>
                    <a:pt x="12517" y="1994"/>
                    <a:pt x="12686" y="4449"/>
                    <a:pt x="11345" y="5507"/>
                  </a:cubicBezTo>
                  <a:cubicBezTo>
                    <a:pt x="10929" y="5836"/>
                    <a:pt x="10416" y="5992"/>
                    <a:pt x="9859" y="5992"/>
                  </a:cubicBezTo>
                  <a:cubicBezTo>
                    <a:pt x="8627" y="5992"/>
                    <a:pt x="7181" y="5231"/>
                    <a:pt x="6092" y="3891"/>
                  </a:cubicBezTo>
                  <a:cubicBezTo>
                    <a:pt x="6047" y="5738"/>
                    <a:pt x="5032" y="7263"/>
                    <a:pt x="3576" y="7486"/>
                  </a:cubicBezTo>
                  <a:cubicBezTo>
                    <a:pt x="3454" y="7504"/>
                    <a:pt x="3334" y="7513"/>
                    <a:pt x="3213" y="7513"/>
                  </a:cubicBezTo>
                  <a:cubicBezTo>
                    <a:pt x="1888" y="7513"/>
                    <a:pt x="646" y="6413"/>
                    <a:pt x="99" y="4811"/>
                  </a:cubicBezTo>
                  <a:lnTo>
                    <a:pt x="99" y="4811"/>
                  </a:lnTo>
                  <a:cubicBezTo>
                    <a:pt x="0" y="7203"/>
                    <a:pt x="1835" y="9134"/>
                    <a:pt x="5550" y="9134"/>
                  </a:cubicBezTo>
                  <a:cubicBezTo>
                    <a:pt x="5646" y="9134"/>
                    <a:pt x="5743" y="9133"/>
                    <a:pt x="5841" y="9130"/>
                  </a:cubicBezTo>
                  <a:cubicBezTo>
                    <a:pt x="13985" y="8916"/>
                    <a:pt x="14848" y="2774"/>
                    <a:pt x="10974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81"/>
            <p:cNvSpPr/>
            <p:nvPr/>
          </p:nvSpPr>
          <p:spPr>
            <a:xfrm>
              <a:off x="5749656" y="3511188"/>
              <a:ext cx="87931" cy="167228"/>
            </a:xfrm>
            <a:custGeom>
              <a:avLst/>
              <a:gdLst/>
              <a:ahLst/>
              <a:cxnLst/>
              <a:rect l="l" t="t" r="r" b="b"/>
              <a:pathLst>
                <a:path w="1813" h="3448" extrusionOk="0">
                  <a:moveTo>
                    <a:pt x="1" y="1"/>
                  </a:moveTo>
                  <a:lnTo>
                    <a:pt x="290" y="3448"/>
                  </a:lnTo>
                  <a:cubicBezTo>
                    <a:pt x="1305" y="3379"/>
                    <a:pt x="1813" y="2826"/>
                    <a:pt x="1813" y="282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81"/>
            <p:cNvSpPr/>
            <p:nvPr/>
          </p:nvSpPr>
          <p:spPr>
            <a:xfrm>
              <a:off x="5761587" y="3565071"/>
              <a:ext cx="76000" cy="113344"/>
            </a:xfrm>
            <a:custGeom>
              <a:avLst/>
              <a:gdLst/>
              <a:ahLst/>
              <a:cxnLst/>
              <a:rect l="l" t="t" r="r" b="b"/>
              <a:pathLst>
                <a:path w="1567" h="2337" extrusionOk="0">
                  <a:moveTo>
                    <a:pt x="467" y="0"/>
                  </a:moveTo>
                  <a:cubicBezTo>
                    <a:pt x="467" y="23"/>
                    <a:pt x="468" y="47"/>
                    <a:pt x="468" y="70"/>
                  </a:cubicBezTo>
                  <a:cubicBezTo>
                    <a:pt x="468" y="813"/>
                    <a:pt x="281" y="1463"/>
                    <a:pt x="1" y="1820"/>
                  </a:cubicBezTo>
                  <a:lnTo>
                    <a:pt x="44" y="2337"/>
                  </a:lnTo>
                  <a:cubicBezTo>
                    <a:pt x="1059" y="2268"/>
                    <a:pt x="1567" y="1715"/>
                    <a:pt x="1567" y="1715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81"/>
            <p:cNvSpPr/>
            <p:nvPr/>
          </p:nvSpPr>
          <p:spPr>
            <a:xfrm>
              <a:off x="4610075" y="3130327"/>
              <a:ext cx="3152209" cy="924216"/>
            </a:xfrm>
            <a:custGeom>
              <a:avLst/>
              <a:gdLst/>
              <a:ahLst/>
              <a:cxnLst/>
              <a:rect l="l" t="t" r="r" b="b"/>
              <a:pathLst>
                <a:path w="64994" h="19056" extrusionOk="0">
                  <a:moveTo>
                    <a:pt x="50929" y="1"/>
                  </a:moveTo>
                  <a:cubicBezTo>
                    <a:pt x="50207" y="1"/>
                    <a:pt x="49513" y="27"/>
                    <a:pt x="48866" y="86"/>
                  </a:cubicBezTo>
                  <a:cubicBezTo>
                    <a:pt x="42818" y="635"/>
                    <a:pt x="26689" y="11907"/>
                    <a:pt x="16976" y="13099"/>
                  </a:cubicBezTo>
                  <a:cubicBezTo>
                    <a:pt x="7262" y="14290"/>
                    <a:pt x="0" y="17772"/>
                    <a:pt x="0" y="17772"/>
                  </a:cubicBezTo>
                  <a:lnTo>
                    <a:pt x="64994" y="19055"/>
                  </a:lnTo>
                  <a:lnTo>
                    <a:pt x="64994" y="1827"/>
                  </a:lnTo>
                  <a:cubicBezTo>
                    <a:pt x="64994" y="1827"/>
                    <a:pt x="56957" y="1"/>
                    <a:pt x="509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81"/>
            <p:cNvSpPr/>
            <p:nvPr/>
          </p:nvSpPr>
          <p:spPr>
            <a:xfrm>
              <a:off x="6053066" y="3130327"/>
              <a:ext cx="1709189" cy="924216"/>
            </a:xfrm>
            <a:custGeom>
              <a:avLst/>
              <a:gdLst/>
              <a:ahLst/>
              <a:cxnLst/>
              <a:rect l="l" t="t" r="r" b="b"/>
              <a:pathLst>
                <a:path w="35241" h="19056" extrusionOk="0">
                  <a:moveTo>
                    <a:pt x="21176" y="1"/>
                  </a:moveTo>
                  <a:cubicBezTo>
                    <a:pt x="20454" y="1"/>
                    <a:pt x="19760" y="27"/>
                    <a:pt x="19113" y="86"/>
                  </a:cubicBezTo>
                  <a:cubicBezTo>
                    <a:pt x="15335" y="429"/>
                    <a:pt x="7624" y="4956"/>
                    <a:pt x="1" y="8597"/>
                  </a:cubicBezTo>
                  <a:cubicBezTo>
                    <a:pt x="16190" y="9793"/>
                    <a:pt x="19016" y="14350"/>
                    <a:pt x="14424" y="18780"/>
                  </a:cubicBezTo>
                  <a:lnTo>
                    <a:pt x="35241" y="19055"/>
                  </a:lnTo>
                  <a:lnTo>
                    <a:pt x="35241" y="1827"/>
                  </a:lnTo>
                  <a:cubicBezTo>
                    <a:pt x="35241" y="1827"/>
                    <a:pt x="27204" y="1"/>
                    <a:pt x="21176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81"/>
            <p:cNvSpPr/>
            <p:nvPr/>
          </p:nvSpPr>
          <p:spPr>
            <a:xfrm>
              <a:off x="7215054" y="2907571"/>
              <a:ext cx="12271" cy="14210"/>
            </a:xfrm>
            <a:custGeom>
              <a:avLst/>
              <a:gdLst/>
              <a:ahLst/>
              <a:cxnLst/>
              <a:rect l="l" t="t" r="r" b="b"/>
              <a:pathLst>
                <a:path w="253" h="293" extrusionOk="0">
                  <a:moveTo>
                    <a:pt x="74" y="1"/>
                  </a:moveTo>
                  <a:cubicBezTo>
                    <a:pt x="63" y="1"/>
                    <a:pt x="53" y="3"/>
                    <a:pt x="44" y="9"/>
                  </a:cubicBezTo>
                  <a:cubicBezTo>
                    <a:pt x="1" y="35"/>
                    <a:pt x="2" y="118"/>
                    <a:pt x="48" y="193"/>
                  </a:cubicBezTo>
                  <a:cubicBezTo>
                    <a:pt x="85" y="254"/>
                    <a:pt x="138" y="292"/>
                    <a:pt x="180" y="292"/>
                  </a:cubicBezTo>
                  <a:cubicBezTo>
                    <a:pt x="191" y="292"/>
                    <a:pt x="201" y="290"/>
                    <a:pt x="210" y="284"/>
                  </a:cubicBezTo>
                  <a:cubicBezTo>
                    <a:pt x="253" y="258"/>
                    <a:pt x="251" y="175"/>
                    <a:pt x="205" y="100"/>
                  </a:cubicBezTo>
                  <a:cubicBezTo>
                    <a:pt x="169" y="39"/>
                    <a:pt x="116" y="1"/>
                    <a:pt x="74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81"/>
            <p:cNvSpPr/>
            <p:nvPr/>
          </p:nvSpPr>
          <p:spPr>
            <a:xfrm>
              <a:off x="7071254" y="2970669"/>
              <a:ext cx="19643" cy="12853"/>
            </a:xfrm>
            <a:custGeom>
              <a:avLst/>
              <a:gdLst/>
              <a:ahLst/>
              <a:cxnLst/>
              <a:rect l="l" t="t" r="r" b="b"/>
              <a:pathLst>
                <a:path w="405" h="265" extrusionOk="0">
                  <a:moveTo>
                    <a:pt x="316" y="0"/>
                  </a:moveTo>
                  <a:cubicBezTo>
                    <a:pt x="272" y="0"/>
                    <a:pt x="213" y="19"/>
                    <a:pt x="155" y="54"/>
                  </a:cubicBezTo>
                  <a:cubicBezTo>
                    <a:pt x="57" y="112"/>
                    <a:pt x="0" y="195"/>
                    <a:pt x="26" y="238"/>
                  </a:cubicBezTo>
                  <a:cubicBezTo>
                    <a:pt x="37" y="256"/>
                    <a:pt x="59" y="264"/>
                    <a:pt x="89" y="264"/>
                  </a:cubicBezTo>
                  <a:cubicBezTo>
                    <a:pt x="132" y="264"/>
                    <a:pt x="191" y="246"/>
                    <a:pt x="249" y="211"/>
                  </a:cubicBezTo>
                  <a:cubicBezTo>
                    <a:pt x="348" y="152"/>
                    <a:pt x="405" y="69"/>
                    <a:pt x="378" y="26"/>
                  </a:cubicBezTo>
                  <a:cubicBezTo>
                    <a:pt x="368" y="9"/>
                    <a:pt x="345" y="0"/>
                    <a:pt x="316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81"/>
            <p:cNvSpPr/>
            <p:nvPr/>
          </p:nvSpPr>
          <p:spPr>
            <a:xfrm>
              <a:off x="7293525" y="2909172"/>
              <a:ext cx="29924" cy="25123"/>
            </a:xfrm>
            <a:custGeom>
              <a:avLst/>
              <a:gdLst/>
              <a:ahLst/>
              <a:cxnLst/>
              <a:rect l="l" t="t" r="r" b="b"/>
              <a:pathLst>
                <a:path w="617" h="518" extrusionOk="0">
                  <a:moveTo>
                    <a:pt x="329" y="1"/>
                  </a:moveTo>
                  <a:cubicBezTo>
                    <a:pt x="278" y="1"/>
                    <a:pt x="226" y="15"/>
                    <a:pt x="178" y="44"/>
                  </a:cubicBezTo>
                  <a:cubicBezTo>
                    <a:pt x="49" y="122"/>
                    <a:pt x="1" y="282"/>
                    <a:pt x="73" y="400"/>
                  </a:cubicBezTo>
                  <a:cubicBezTo>
                    <a:pt x="118" y="477"/>
                    <a:pt x="201" y="517"/>
                    <a:pt x="288" y="517"/>
                  </a:cubicBezTo>
                  <a:cubicBezTo>
                    <a:pt x="339" y="517"/>
                    <a:pt x="391" y="504"/>
                    <a:pt x="438" y="476"/>
                  </a:cubicBezTo>
                  <a:cubicBezTo>
                    <a:pt x="569" y="397"/>
                    <a:pt x="616" y="236"/>
                    <a:pt x="544" y="117"/>
                  </a:cubicBezTo>
                  <a:cubicBezTo>
                    <a:pt x="498" y="42"/>
                    <a:pt x="416" y="1"/>
                    <a:pt x="329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81"/>
            <p:cNvSpPr/>
            <p:nvPr/>
          </p:nvSpPr>
          <p:spPr>
            <a:xfrm>
              <a:off x="7254532" y="2943218"/>
              <a:ext cx="19643" cy="12853"/>
            </a:xfrm>
            <a:custGeom>
              <a:avLst/>
              <a:gdLst/>
              <a:ahLst/>
              <a:cxnLst/>
              <a:rect l="l" t="t" r="r" b="b"/>
              <a:pathLst>
                <a:path w="405" h="265" extrusionOk="0">
                  <a:moveTo>
                    <a:pt x="316" y="0"/>
                  </a:moveTo>
                  <a:cubicBezTo>
                    <a:pt x="272" y="0"/>
                    <a:pt x="213" y="19"/>
                    <a:pt x="156" y="54"/>
                  </a:cubicBezTo>
                  <a:cubicBezTo>
                    <a:pt x="57" y="114"/>
                    <a:pt x="0" y="195"/>
                    <a:pt x="27" y="238"/>
                  </a:cubicBezTo>
                  <a:cubicBezTo>
                    <a:pt x="37" y="256"/>
                    <a:pt x="60" y="264"/>
                    <a:pt x="89" y="264"/>
                  </a:cubicBezTo>
                  <a:cubicBezTo>
                    <a:pt x="133" y="264"/>
                    <a:pt x="192" y="246"/>
                    <a:pt x="250" y="211"/>
                  </a:cubicBezTo>
                  <a:cubicBezTo>
                    <a:pt x="348" y="152"/>
                    <a:pt x="405" y="69"/>
                    <a:pt x="379" y="26"/>
                  </a:cubicBezTo>
                  <a:cubicBezTo>
                    <a:pt x="368" y="9"/>
                    <a:pt x="346" y="0"/>
                    <a:pt x="316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81"/>
            <p:cNvSpPr/>
            <p:nvPr/>
          </p:nvSpPr>
          <p:spPr>
            <a:xfrm>
              <a:off x="7312731" y="2943412"/>
              <a:ext cx="43165" cy="42292"/>
            </a:xfrm>
            <a:custGeom>
              <a:avLst/>
              <a:gdLst/>
              <a:ahLst/>
              <a:cxnLst/>
              <a:rect l="l" t="t" r="r" b="b"/>
              <a:pathLst>
                <a:path w="890" h="872" extrusionOk="0">
                  <a:moveTo>
                    <a:pt x="367" y="0"/>
                  </a:moveTo>
                  <a:cubicBezTo>
                    <a:pt x="311" y="0"/>
                    <a:pt x="257" y="14"/>
                    <a:pt x="208" y="44"/>
                  </a:cubicBezTo>
                  <a:cubicBezTo>
                    <a:pt x="34" y="148"/>
                    <a:pt x="0" y="410"/>
                    <a:pt x="131" y="625"/>
                  </a:cubicBezTo>
                  <a:cubicBezTo>
                    <a:pt x="225" y="781"/>
                    <a:pt x="378" y="872"/>
                    <a:pt x="522" y="872"/>
                  </a:cubicBezTo>
                  <a:cubicBezTo>
                    <a:pt x="578" y="872"/>
                    <a:pt x="633" y="858"/>
                    <a:pt x="682" y="828"/>
                  </a:cubicBezTo>
                  <a:cubicBezTo>
                    <a:pt x="855" y="723"/>
                    <a:pt x="889" y="464"/>
                    <a:pt x="759" y="247"/>
                  </a:cubicBezTo>
                  <a:cubicBezTo>
                    <a:pt x="664" y="92"/>
                    <a:pt x="511" y="0"/>
                    <a:pt x="367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81"/>
            <p:cNvSpPr/>
            <p:nvPr/>
          </p:nvSpPr>
          <p:spPr>
            <a:xfrm>
              <a:off x="7169610" y="2951317"/>
              <a:ext cx="24832" cy="20613"/>
            </a:xfrm>
            <a:custGeom>
              <a:avLst/>
              <a:gdLst/>
              <a:ahLst/>
              <a:cxnLst/>
              <a:rect l="l" t="t" r="r" b="b"/>
              <a:pathLst>
                <a:path w="512" h="425" extrusionOk="0">
                  <a:moveTo>
                    <a:pt x="278" y="0"/>
                  </a:moveTo>
                  <a:cubicBezTo>
                    <a:pt x="235" y="0"/>
                    <a:pt x="191" y="12"/>
                    <a:pt x="150" y="36"/>
                  </a:cubicBezTo>
                  <a:cubicBezTo>
                    <a:pt x="41" y="101"/>
                    <a:pt x="1" y="233"/>
                    <a:pt x="59" y="331"/>
                  </a:cubicBezTo>
                  <a:cubicBezTo>
                    <a:pt x="97" y="392"/>
                    <a:pt x="164" y="425"/>
                    <a:pt x="235" y="425"/>
                  </a:cubicBezTo>
                  <a:cubicBezTo>
                    <a:pt x="278" y="425"/>
                    <a:pt x="322" y="413"/>
                    <a:pt x="362" y="388"/>
                  </a:cubicBezTo>
                  <a:cubicBezTo>
                    <a:pt x="472" y="322"/>
                    <a:pt x="512" y="191"/>
                    <a:pt x="452" y="93"/>
                  </a:cubicBezTo>
                  <a:cubicBezTo>
                    <a:pt x="415" y="32"/>
                    <a:pt x="349" y="0"/>
                    <a:pt x="278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81"/>
            <p:cNvSpPr/>
            <p:nvPr/>
          </p:nvSpPr>
          <p:spPr>
            <a:xfrm>
              <a:off x="6930316" y="2998167"/>
              <a:ext cx="23523" cy="21728"/>
            </a:xfrm>
            <a:custGeom>
              <a:avLst/>
              <a:gdLst/>
              <a:ahLst/>
              <a:cxnLst/>
              <a:rect l="l" t="t" r="r" b="b"/>
              <a:pathLst>
                <a:path w="485" h="448" extrusionOk="0">
                  <a:moveTo>
                    <a:pt x="222" y="0"/>
                  </a:moveTo>
                  <a:cubicBezTo>
                    <a:pt x="188" y="0"/>
                    <a:pt x="154" y="9"/>
                    <a:pt x="123" y="28"/>
                  </a:cubicBezTo>
                  <a:cubicBezTo>
                    <a:pt x="27" y="87"/>
                    <a:pt x="0" y="222"/>
                    <a:pt x="65" y="330"/>
                  </a:cubicBezTo>
                  <a:cubicBezTo>
                    <a:pt x="111" y="405"/>
                    <a:pt x="187" y="447"/>
                    <a:pt x="263" y="447"/>
                  </a:cubicBezTo>
                  <a:cubicBezTo>
                    <a:pt x="297" y="447"/>
                    <a:pt x="330" y="439"/>
                    <a:pt x="360" y="421"/>
                  </a:cubicBezTo>
                  <a:cubicBezTo>
                    <a:pt x="459" y="361"/>
                    <a:pt x="485" y="225"/>
                    <a:pt x="419" y="117"/>
                  </a:cubicBezTo>
                  <a:cubicBezTo>
                    <a:pt x="373" y="43"/>
                    <a:pt x="297" y="0"/>
                    <a:pt x="222" y="0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81"/>
            <p:cNvSpPr/>
            <p:nvPr/>
          </p:nvSpPr>
          <p:spPr>
            <a:xfrm>
              <a:off x="7205596" y="2745973"/>
              <a:ext cx="20321" cy="15860"/>
            </a:xfrm>
            <a:custGeom>
              <a:avLst/>
              <a:gdLst/>
              <a:ahLst/>
              <a:cxnLst/>
              <a:rect l="l" t="t" r="r" b="b"/>
              <a:pathLst>
                <a:path w="419" h="327" extrusionOk="0">
                  <a:moveTo>
                    <a:pt x="252" y="1"/>
                  </a:moveTo>
                  <a:cubicBezTo>
                    <a:pt x="213" y="1"/>
                    <a:pt x="171" y="13"/>
                    <a:pt x="133" y="37"/>
                  </a:cubicBezTo>
                  <a:cubicBezTo>
                    <a:pt x="40" y="92"/>
                    <a:pt x="0" y="194"/>
                    <a:pt x="42" y="264"/>
                  </a:cubicBezTo>
                  <a:cubicBezTo>
                    <a:pt x="67" y="305"/>
                    <a:pt x="114" y="326"/>
                    <a:pt x="167" y="326"/>
                  </a:cubicBezTo>
                  <a:cubicBezTo>
                    <a:pt x="206" y="326"/>
                    <a:pt x="248" y="315"/>
                    <a:pt x="286" y="291"/>
                  </a:cubicBezTo>
                  <a:cubicBezTo>
                    <a:pt x="377" y="235"/>
                    <a:pt x="419" y="134"/>
                    <a:pt x="376" y="63"/>
                  </a:cubicBezTo>
                  <a:cubicBezTo>
                    <a:pt x="351" y="22"/>
                    <a:pt x="304" y="1"/>
                    <a:pt x="252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81"/>
            <p:cNvSpPr/>
            <p:nvPr/>
          </p:nvSpPr>
          <p:spPr>
            <a:xfrm>
              <a:off x="7250409" y="2804996"/>
              <a:ext cx="7081" cy="7324"/>
            </a:xfrm>
            <a:custGeom>
              <a:avLst/>
              <a:gdLst/>
              <a:ahLst/>
              <a:cxnLst/>
              <a:rect l="l" t="t" r="r" b="b"/>
              <a:pathLst>
                <a:path w="146" h="151" extrusionOk="0">
                  <a:moveTo>
                    <a:pt x="55" y="1"/>
                  </a:moveTo>
                  <a:cubicBezTo>
                    <a:pt x="47" y="1"/>
                    <a:pt x="39" y="3"/>
                    <a:pt x="32" y="7"/>
                  </a:cubicBezTo>
                  <a:cubicBezTo>
                    <a:pt x="4" y="23"/>
                    <a:pt x="1" y="67"/>
                    <a:pt x="24" y="106"/>
                  </a:cubicBezTo>
                  <a:cubicBezTo>
                    <a:pt x="41" y="133"/>
                    <a:pt x="68" y="151"/>
                    <a:pt x="92" y="151"/>
                  </a:cubicBezTo>
                  <a:cubicBezTo>
                    <a:pt x="100" y="151"/>
                    <a:pt x="108" y="149"/>
                    <a:pt x="115" y="144"/>
                  </a:cubicBezTo>
                  <a:cubicBezTo>
                    <a:pt x="141" y="126"/>
                    <a:pt x="145" y="83"/>
                    <a:pt x="122" y="46"/>
                  </a:cubicBezTo>
                  <a:cubicBezTo>
                    <a:pt x="105" y="17"/>
                    <a:pt x="79" y="1"/>
                    <a:pt x="55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81"/>
            <p:cNvSpPr/>
            <p:nvPr/>
          </p:nvSpPr>
          <p:spPr>
            <a:xfrm>
              <a:off x="7250894" y="2840595"/>
              <a:ext cx="15617" cy="12125"/>
            </a:xfrm>
            <a:custGeom>
              <a:avLst/>
              <a:gdLst/>
              <a:ahLst/>
              <a:cxnLst/>
              <a:rect l="l" t="t" r="r" b="b"/>
              <a:pathLst>
                <a:path w="322" h="250" extrusionOk="0">
                  <a:moveTo>
                    <a:pt x="194" y="1"/>
                  </a:moveTo>
                  <a:cubicBezTo>
                    <a:pt x="164" y="1"/>
                    <a:pt x="132" y="9"/>
                    <a:pt x="102" y="27"/>
                  </a:cubicBezTo>
                  <a:cubicBezTo>
                    <a:pt x="31" y="70"/>
                    <a:pt x="0" y="147"/>
                    <a:pt x="34" y="202"/>
                  </a:cubicBezTo>
                  <a:cubicBezTo>
                    <a:pt x="53" y="234"/>
                    <a:pt x="88" y="250"/>
                    <a:pt x="129" y="250"/>
                  </a:cubicBezTo>
                  <a:cubicBezTo>
                    <a:pt x="158" y="250"/>
                    <a:pt x="190" y="241"/>
                    <a:pt x="220" y="224"/>
                  </a:cubicBezTo>
                  <a:cubicBezTo>
                    <a:pt x="291" y="181"/>
                    <a:pt x="322" y="102"/>
                    <a:pt x="288" y="49"/>
                  </a:cubicBezTo>
                  <a:cubicBezTo>
                    <a:pt x="269" y="17"/>
                    <a:pt x="234" y="1"/>
                    <a:pt x="194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81"/>
            <p:cNvSpPr/>
            <p:nvPr/>
          </p:nvSpPr>
          <p:spPr>
            <a:xfrm>
              <a:off x="7138086" y="2805966"/>
              <a:ext cx="21001" cy="19497"/>
            </a:xfrm>
            <a:custGeom>
              <a:avLst/>
              <a:gdLst/>
              <a:ahLst/>
              <a:cxnLst/>
              <a:rect l="l" t="t" r="r" b="b"/>
              <a:pathLst>
                <a:path w="433" h="402" extrusionOk="0">
                  <a:moveTo>
                    <a:pt x="196" y="0"/>
                  </a:moveTo>
                  <a:cubicBezTo>
                    <a:pt x="166" y="0"/>
                    <a:pt x="136" y="8"/>
                    <a:pt x="110" y="24"/>
                  </a:cubicBezTo>
                  <a:cubicBezTo>
                    <a:pt x="23" y="77"/>
                    <a:pt x="0" y="198"/>
                    <a:pt x="60" y="296"/>
                  </a:cubicBezTo>
                  <a:cubicBezTo>
                    <a:pt x="101" y="363"/>
                    <a:pt x="169" y="402"/>
                    <a:pt x="236" y="402"/>
                  </a:cubicBezTo>
                  <a:cubicBezTo>
                    <a:pt x="266" y="402"/>
                    <a:pt x="296" y="394"/>
                    <a:pt x="323" y="378"/>
                  </a:cubicBezTo>
                  <a:cubicBezTo>
                    <a:pt x="409" y="326"/>
                    <a:pt x="433" y="206"/>
                    <a:pt x="373" y="107"/>
                  </a:cubicBezTo>
                  <a:cubicBezTo>
                    <a:pt x="332" y="39"/>
                    <a:pt x="264" y="0"/>
                    <a:pt x="196" y="0"/>
                  </a:cubicBezTo>
                  <a:close/>
                </a:path>
              </a:pathLst>
            </a:custGeom>
            <a:solidFill>
              <a:srgbClr val="CDE8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81"/>
            <p:cNvSpPr/>
            <p:nvPr/>
          </p:nvSpPr>
          <p:spPr>
            <a:xfrm>
              <a:off x="7096959" y="2735546"/>
              <a:ext cx="9943" cy="7808"/>
            </a:xfrm>
            <a:custGeom>
              <a:avLst/>
              <a:gdLst/>
              <a:ahLst/>
              <a:cxnLst/>
              <a:rect l="l" t="t" r="r" b="b"/>
              <a:pathLst>
                <a:path w="205" h="161" extrusionOk="0">
                  <a:moveTo>
                    <a:pt x="103" y="0"/>
                  </a:moveTo>
                  <a:cubicBezTo>
                    <a:pt x="88" y="0"/>
                    <a:pt x="74" y="4"/>
                    <a:pt x="61" y="12"/>
                  </a:cubicBezTo>
                  <a:cubicBezTo>
                    <a:pt x="1" y="47"/>
                    <a:pt x="15" y="141"/>
                    <a:pt x="84" y="158"/>
                  </a:cubicBezTo>
                  <a:cubicBezTo>
                    <a:pt x="91" y="160"/>
                    <a:pt x="97" y="160"/>
                    <a:pt x="103" y="160"/>
                  </a:cubicBezTo>
                  <a:cubicBezTo>
                    <a:pt x="163" y="160"/>
                    <a:pt x="205" y="94"/>
                    <a:pt x="171" y="38"/>
                  </a:cubicBezTo>
                  <a:cubicBezTo>
                    <a:pt x="156" y="14"/>
                    <a:pt x="130" y="0"/>
                    <a:pt x="103" y="0"/>
                  </a:cubicBezTo>
                  <a:close/>
                </a:path>
              </a:pathLst>
            </a:custGeom>
            <a:solidFill>
              <a:srgbClr val="CDE8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81"/>
            <p:cNvSpPr/>
            <p:nvPr/>
          </p:nvSpPr>
          <p:spPr>
            <a:xfrm>
              <a:off x="6292845" y="3130327"/>
              <a:ext cx="1469404" cy="298178"/>
            </a:xfrm>
            <a:custGeom>
              <a:avLst/>
              <a:gdLst/>
              <a:ahLst/>
              <a:cxnLst/>
              <a:rect l="l" t="t" r="r" b="b"/>
              <a:pathLst>
                <a:path w="30297" h="6148" extrusionOk="0">
                  <a:moveTo>
                    <a:pt x="16232" y="1"/>
                  </a:moveTo>
                  <a:cubicBezTo>
                    <a:pt x="15510" y="1"/>
                    <a:pt x="14816" y="27"/>
                    <a:pt x="14169" y="86"/>
                  </a:cubicBezTo>
                  <a:cubicBezTo>
                    <a:pt x="11212" y="355"/>
                    <a:pt x="5847" y="3185"/>
                    <a:pt x="0" y="6148"/>
                  </a:cubicBezTo>
                  <a:cubicBezTo>
                    <a:pt x="5501" y="4748"/>
                    <a:pt x="10432" y="3102"/>
                    <a:pt x="13426" y="3102"/>
                  </a:cubicBezTo>
                  <a:cubicBezTo>
                    <a:pt x="13586" y="3102"/>
                    <a:pt x="13740" y="3106"/>
                    <a:pt x="13889" y="3116"/>
                  </a:cubicBezTo>
                  <a:cubicBezTo>
                    <a:pt x="14373" y="3148"/>
                    <a:pt x="14910" y="3162"/>
                    <a:pt x="15487" y="3162"/>
                  </a:cubicBezTo>
                  <a:cubicBezTo>
                    <a:pt x="21056" y="3162"/>
                    <a:pt x="30297" y="1827"/>
                    <a:pt x="30297" y="1827"/>
                  </a:cubicBezTo>
                  <a:cubicBezTo>
                    <a:pt x="30297" y="1827"/>
                    <a:pt x="22258" y="1"/>
                    <a:pt x="16232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81"/>
            <p:cNvSpPr/>
            <p:nvPr/>
          </p:nvSpPr>
          <p:spPr>
            <a:xfrm>
              <a:off x="7254920" y="3207586"/>
              <a:ext cx="474379" cy="118873"/>
            </a:xfrm>
            <a:custGeom>
              <a:avLst/>
              <a:gdLst/>
              <a:ahLst/>
              <a:cxnLst/>
              <a:rect l="l" t="t" r="r" b="b"/>
              <a:pathLst>
                <a:path w="9781" h="2451" extrusionOk="0">
                  <a:moveTo>
                    <a:pt x="3824" y="0"/>
                  </a:moveTo>
                  <a:cubicBezTo>
                    <a:pt x="1641" y="0"/>
                    <a:pt x="0" y="549"/>
                    <a:pt x="159" y="1226"/>
                  </a:cubicBezTo>
                  <a:cubicBezTo>
                    <a:pt x="317" y="1903"/>
                    <a:pt x="2214" y="2451"/>
                    <a:pt x="4396" y="2451"/>
                  </a:cubicBezTo>
                  <a:cubicBezTo>
                    <a:pt x="6579" y="2451"/>
                    <a:pt x="9363" y="1571"/>
                    <a:pt x="9780" y="1100"/>
                  </a:cubicBezTo>
                  <a:cubicBezTo>
                    <a:pt x="9162" y="585"/>
                    <a:pt x="6007" y="0"/>
                    <a:pt x="3824" y="0"/>
                  </a:cubicBez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81"/>
            <p:cNvSpPr/>
            <p:nvPr/>
          </p:nvSpPr>
          <p:spPr>
            <a:xfrm>
              <a:off x="6874300" y="2489220"/>
              <a:ext cx="80025" cy="190072"/>
            </a:xfrm>
            <a:custGeom>
              <a:avLst/>
              <a:gdLst/>
              <a:ahLst/>
              <a:cxnLst/>
              <a:rect l="l" t="t" r="r" b="b"/>
              <a:pathLst>
                <a:path w="1650" h="3919" extrusionOk="0">
                  <a:moveTo>
                    <a:pt x="0" y="1"/>
                  </a:moveTo>
                  <a:lnTo>
                    <a:pt x="0" y="3473"/>
                  </a:lnTo>
                  <a:lnTo>
                    <a:pt x="1649" y="3919"/>
                  </a:lnTo>
                  <a:lnTo>
                    <a:pt x="1649" y="4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81"/>
            <p:cNvSpPr/>
            <p:nvPr/>
          </p:nvSpPr>
          <p:spPr>
            <a:xfrm>
              <a:off x="6835549" y="2591456"/>
              <a:ext cx="337802" cy="869750"/>
            </a:xfrm>
            <a:custGeom>
              <a:avLst/>
              <a:gdLst/>
              <a:ahLst/>
              <a:cxnLst/>
              <a:rect l="l" t="t" r="r" b="b"/>
              <a:pathLst>
                <a:path w="6965" h="17933" extrusionOk="0">
                  <a:moveTo>
                    <a:pt x="3948" y="0"/>
                  </a:moveTo>
                  <a:lnTo>
                    <a:pt x="1" y="3866"/>
                  </a:lnTo>
                  <a:lnTo>
                    <a:pt x="3940" y="17933"/>
                  </a:lnTo>
                  <a:lnTo>
                    <a:pt x="6964" y="17933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81"/>
            <p:cNvSpPr/>
            <p:nvPr/>
          </p:nvSpPr>
          <p:spPr>
            <a:xfrm>
              <a:off x="6673320" y="2701160"/>
              <a:ext cx="427285" cy="1084508"/>
            </a:xfrm>
            <a:custGeom>
              <a:avLst/>
              <a:gdLst/>
              <a:ahLst/>
              <a:cxnLst/>
              <a:rect l="l" t="t" r="r" b="b"/>
              <a:pathLst>
                <a:path w="8810" h="22361" extrusionOk="0">
                  <a:moveTo>
                    <a:pt x="6048" y="1"/>
                  </a:moveTo>
                  <a:lnTo>
                    <a:pt x="0" y="15418"/>
                  </a:lnTo>
                  <a:lnTo>
                    <a:pt x="1331" y="22360"/>
                  </a:lnTo>
                  <a:lnTo>
                    <a:pt x="8810" y="18579"/>
                  </a:lnTo>
                  <a:lnTo>
                    <a:pt x="8810" y="15246"/>
                  </a:lnTo>
                  <a:lnTo>
                    <a:pt x="60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81"/>
            <p:cNvSpPr/>
            <p:nvPr/>
          </p:nvSpPr>
          <p:spPr>
            <a:xfrm>
              <a:off x="6895930" y="3463369"/>
              <a:ext cx="123724" cy="239008"/>
            </a:xfrm>
            <a:custGeom>
              <a:avLst/>
              <a:gdLst/>
              <a:ahLst/>
              <a:cxnLst/>
              <a:rect l="l" t="t" r="r" b="b"/>
              <a:pathLst>
                <a:path w="2551" h="4928" extrusionOk="0">
                  <a:moveTo>
                    <a:pt x="2337" y="1"/>
                  </a:moveTo>
                  <a:lnTo>
                    <a:pt x="0" y="585"/>
                  </a:lnTo>
                  <a:lnTo>
                    <a:pt x="168" y="4928"/>
                  </a:lnTo>
                  <a:lnTo>
                    <a:pt x="2551" y="3713"/>
                  </a:lnTo>
                  <a:lnTo>
                    <a:pt x="23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81"/>
            <p:cNvSpPr/>
            <p:nvPr/>
          </p:nvSpPr>
          <p:spPr>
            <a:xfrm>
              <a:off x="6905194" y="3482041"/>
              <a:ext cx="99182" cy="214176"/>
            </a:xfrm>
            <a:custGeom>
              <a:avLst/>
              <a:gdLst/>
              <a:ahLst/>
              <a:cxnLst/>
              <a:rect l="l" t="t" r="r" b="b"/>
              <a:pathLst>
                <a:path w="2045" h="4416" extrusionOk="0">
                  <a:moveTo>
                    <a:pt x="1872" y="0"/>
                  </a:moveTo>
                  <a:lnTo>
                    <a:pt x="0" y="468"/>
                  </a:lnTo>
                  <a:lnTo>
                    <a:pt x="134" y="4415"/>
                  </a:lnTo>
                  <a:lnTo>
                    <a:pt x="2044" y="3440"/>
                  </a:lnTo>
                  <a:lnTo>
                    <a:pt x="1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81"/>
            <p:cNvSpPr/>
            <p:nvPr/>
          </p:nvSpPr>
          <p:spPr>
            <a:xfrm>
              <a:off x="5927793" y="3329997"/>
              <a:ext cx="844482" cy="457792"/>
            </a:xfrm>
            <a:custGeom>
              <a:avLst/>
              <a:gdLst/>
              <a:ahLst/>
              <a:cxnLst/>
              <a:rect l="l" t="t" r="r" b="b"/>
              <a:pathLst>
                <a:path w="17412" h="9439" extrusionOk="0">
                  <a:moveTo>
                    <a:pt x="16977" y="1"/>
                  </a:moveTo>
                  <a:lnTo>
                    <a:pt x="1" y="2452"/>
                  </a:lnTo>
                  <a:lnTo>
                    <a:pt x="1" y="8122"/>
                  </a:lnTo>
                  <a:lnTo>
                    <a:pt x="17412" y="9439"/>
                  </a:lnTo>
                  <a:lnTo>
                    <a:pt x="169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81"/>
            <p:cNvSpPr/>
            <p:nvPr/>
          </p:nvSpPr>
          <p:spPr>
            <a:xfrm>
              <a:off x="5927793" y="3163937"/>
              <a:ext cx="838371" cy="467298"/>
            </a:xfrm>
            <a:custGeom>
              <a:avLst/>
              <a:gdLst/>
              <a:ahLst/>
              <a:cxnLst/>
              <a:rect l="l" t="t" r="r" b="b"/>
              <a:pathLst>
                <a:path w="17286" h="9635" extrusionOk="0">
                  <a:moveTo>
                    <a:pt x="17286" y="0"/>
                  </a:moveTo>
                  <a:lnTo>
                    <a:pt x="1" y="6186"/>
                  </a:lnTo>
                  <a:lnTo>
                    <a:pt x="1" y="8247"/>
                  </a:lnTo>
                  <a:lnTo>
                    <a:pt x="17263" y="9634"/>
                  </a:lnTo>
                  <a:lnTo>
                    <a:pt x="172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81"/>
            <p:cNvSpPr/>
            <p:nvPr/>
          </p:nvSpPr>
          <p:spPr>
            <a:xfrm>
              <a:off x="6759842" y="2740929"/>
              <a:ext cx="343623" cy="1031692"/>
            </a:xfrm>
            <a:custGeom>
              <a:avLst/>
              <a:gdLst/>
              <a:ahLst/>
              <a:cxnLst/>
              <a:rect l="l" t="t" r="r" b="b"/>
              <a:pathLst>
                <a:path w="7085" h="21272" extrusionOk="0">
                  <a:moveTo>
                    <a:pt x="5332" y="6012"/>
                  </a:moveTo>
                  <a:lnTo>
                    <a:pt x="6616" y="12496"/>
                  </a:lnTo>
                  <a:lnTo>
                    <a:pt x="3905" y="13203"/>
                  </a:lnTo>
                  <a:lnTo>
                    <a:pt x="3905" y="13203"/>
                  </a:lnTo>
                  <a:lnTo>
                    <a:pt x="5332" y="6012"/>
                  </a:lnTo>
                  <a:close/>
                  <a:moveTo>
                    <a:pt x="4140" y="1"/>
                  </a:moveTo>
                  <a:lnTo>
                    <a:pt x="5129" y="4988"/>
                  </a:lnTo>
                  <a:lnTo>
                    <a:pt x="3720" y="13099"/>
                  </a:lnTo>
                  <a:lnTo>
                    <a:pt x="963" y="6681"/>
                  </a:lnTo>
                  <a:lnTo>
                    <a:pt x="516" y="6661"/>
                  </a:lnTo>
                  <a:lnTo>
                    <a:pt x="3583" y="13288"/>
                  </a:lnTo>
                  <a:lnTo>
                    <a:pt x="434" y="14109"/>
                  </a:lnTo>
                  <a:lnTo>
                    <a:pt x="434" y="12131"/>
                  </a:lnTo>
                  <a:lnTo>
                    <a:pt x="1" y="12131"/>
                  </a:lnTo>
                  <a:lnTo>
                    <a:pt x="1" y="21271"/>
                  </a:lnTo>
                  <a:lnTo>
                    <a:pt x="434" y="21271"/>
                  </a:lnTo>
                  <a:lnTo>
                    <a:pt x="434" y="15028"/>
                  </a:lnTo>
                  <a:lnTo>
                    <a:pt x="6644" y="12963"/>
                  </a:lnTo>
                  <a:lnTo>
                    <a:pt x="6644" y="17949"/>
                  </a:lnTo>
                  <a:lnTo>
                    <a:pt x="7079" y="17772"/>
                  </a:lnTo>
                  <a:lnTo>
                    <a:pt x="7079" y="12663"/>
                  </a:lnTo>
                  <a:lnTo>
                    <a:pt x="7084" y="12663"/>
                  </a:lnTo>
                  <a:lnTo>
                    <a:pt x="7079" y="12634"/>
                  </a:lnTo>
                  <a:lnTo>
                    <a:pt x="7079" y="12562"/>
                  </a:lnTo>
                  <a:lnTo>
                    <a:pt x="7064" y="12562"/>
                  </a:lnTo>
                  <a:lnTo>
                    <a:pt x="45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81"/>
            <p:cNvSpPr/>
            <p:nvPr/>
          </p:nvSpPr>
          <p:spPr>
            <a:xfrm>
              <a:off x="6413171" y="3564780"/>
              <a:ext cx="178965" cy="184446"/>
            </a:xfrm>
            <a:custGeom>
              <a:avLst/>
              <a:gdLst/>
              <a:ahLst/>
              <a:cxnLst/>
              <a:rect l="l" t="t" r="r" b="b"/>
              <a:pathLst>
                <a:path w="3690" h="3803" extrusionOk="0">
                  <a:moveTo>
                    <a:pt x="1" y="0"/>
                  </a:moveTo>
                  <a:lnTo>
                    <a:pt x="1" y="3100"/>
                  </a:lnTo>
                  <a:lnTo>
                    <a:pt x="3689" y="3803"/>
                  </a:lnTo>
                  <a:lnTo>
                    <a:pt x="3551" y="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81"/>
            <p:cNvSpPr/>
            <p:nvPr/>
          </p:nvSpPr>
          <p:spPr>
            <a:xfrm>
              <a:off x="6436839" y="3580639"/>
              <a:ext cx="144918" cy="149428"/>
            </a:xfrm>
            <a:custGeom>
              <a:avLst/>
              <a:gdLst/>
              <a:ahLst/>
              <a:cxnLst/>
              <a:rect l="l" t="t" r="r" b="b"/>
              <a:pathLst>
                <a:path w="2988" h="3081" extrusionOk="0">
                  <a:moveTo>
                    <a:pt x="0" y="1"/>
                  </a:moveTo>
                  <a:lnTo>
                    <a:pt x="0" y="2510"/>
                  </a:lnTo>
                  <a:lnTo>
                    <a:pt x="2987" y="3080"/>
                  </a:lnTo>
                  <a:lnTo>
                    <a:pt x="2875" y="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81"/>
            <p:cNvSpPr/>
            <p:nvPr/>
          </p:nvSpPr>
          <p:spPr>
            <a:xfrm>
              <a:off x="6445908" y="3597516"/>
              <a:ext cx="126827" cy="130659"/>
            </a:xfrm>
            <a:custGeom>
              <a:avLst/>
              <a:gdLst/>
              <a:ahLst/>
              <a:cxnLst/>
              <a:rect l="l" t="t" r="r" b="b"/>
              <a:pathLst>
                <a:path w="2615" h="2694" extrusionOk="0">
                  <a:moveTo>
                    <a:pt x="1" y="1"/>
                  </a:moveTo>
                  <a:lnTo>
                    <a:pt x="1" y="2406"/>
                  </a:lnTo>
                  <a:lnTo>
                    <a:pt x="2614" y="2694"/>
                  </a:lnTo>
                  <a:lnTo>
                    <a:pt x="2516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81"/>
            <p:cNvSpPr/>
            <p:nvPr/>
          </p:nvSpPr>
          <p:spPr>
            <a:xfrm>
              <a:off x="6467345" y="3608089"/>
              <a:ext cx="96127" cy="118776"/>
            </a:xfrm>
            <a:custGeom>
              <a:avLst/>
              <a:gdLst/>
              <a:ahLst/>
              <a:cxnLst/>
              <a:rect l="l" t="t" r="r" b="b"/>
              <a:pathLst>
                <a:path w="1982" h="2449" extrusionOk="0">
                  <a:moveTo>
                    <a:pt x="0" y="1"/>
                  </a:moveTo>
                  <a:lnTo>
                    <a:pt x="0" y="2207"/>
                  </a:lnTo>
                  <a:lnTo>
                    <a:pt x="1981" y="2448"/>
                  </a:lnTo>
                  <a:lnTo>
                    <a:pt x="1908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81"/>
            <p:cNvSpPr/>
            <p:nvPr/>
          </p:nvSpPr>
          <p:spPr>
            <a:xfrm>
              <a:off x="6515213" y="3605664"/>
              <a:ext cx="10573" cy="124548"/>
            </a:xfrm>
            <a:custGeom>
              <a:avLst/>
              <a:gdLst/>
              <a:ahLst/>
              <a:cxnLst/>
              <a:rect l="l" t="t" r="r" b="b"/>
              <a:pathLst>
                <a:path w="218" h="2568" extrusionOk="0">
                  <a:moveTo>
                    <a:pt x="208" y="0"/>
                  </a:moveTo>
                  <a:lnTo>
                    <a:pt x="1" y="48"/>
                  </a:lnTo>
                  <a:lnTo>
                    <a:pt x="1" y="2400"/>
                  </a:lnTo>
                  <a:lnTo>
                    <a:pt x="218" y="2567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81"/>
            <p:cNvSpPr/>
            <p:nvPr/>
          </p:nvSpPr>
          <p:spPr>
            <a:xfrm>
              <a:off x="6059856" y="3533934"/>
              <a:ext cx="178965" cy="184494"/>
            </a:xfrm>
            <a:custGeom>
              <a:avLst/>
              <a:gdLst/>
              <a:ahLst/>
              <a:cxnLst/>
              <a:rect l="l" t="t" r="r" b="b"/>
              <a:pathLst>
                <a:path w="3690" h="3804" extrusionOk="0">
                  <a:moveTo>
                    <a:pt x="1" y="1"/>
                  </a:moveTo>
                  <a:lnTo>
                    <a:pt x="1" y="3099"/>
                  </a:lnTo>
                  <a:lnTo>
                    <a:pt x="3689" y="3803"/>
                  </a:lnTo>
                  <a:lnTo>
                    <a:pt x="3551" y="5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81"/>
            <p:cNvSpPr/>
            <p:nvPr/>
          </p:nvSpPr>
          <p:spPr>
            <a:xfrm>
              <a:off x="6083523" y="3549842"/>
              <a:ext cx="144918" cy="149428"/>
            </a:xfrm>
            <a:custGeom>
              <a:avLst/>
              <a:gdLst/>
              <a:ahLst/>
              <a:cxnLst/>
              <a:rect l="l" t="t" r="r" b="b"/>
              <a:pathLst>
                <a:path w="2988" h="3081" extrusionOk="0">
                  <a:moveTo>
                    <a:pt x="0" y="1"/>
                  </a:moveTo>
                  <a:lnTo>
                    <a:pt x="0" y="2509"/>
                  </a:lnTo>
                  <a:lnTo>
                    <a:pt x="2987" y="3080"/>
                  </a:lnTo>
                  <a:lnTo>
                    <a:pt x="2875" y="4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81"/>
            <p:cNvSpPr/>
            <p:nvPr/>
          </p:nvSpPr>
          <p:spPr>
            <a:xfrm>
              <a:off x="6092544" y="3566623"/>
              <a:ext cx="126779" cy="130756"/>
            </a:xfrm>
            <a:custGeom>
              <a:avLst/>
              <a:gdLst/>
              <a:ahLst/>
              <a:cxnLst/>
              <a:rect l="l" t="t" r="r" b="b"/>
              <a:pathLst>
                <a:path w="2614" h="2696" extrusionOk="0">
                  <a:moveTo>
                    <a:pt x="0" y="1"/>
                  </a:moveTo>
                  <a:lnTo>
                    <a:pt x="0" y="2408"/>
                  </a:lnTo>
                  <a:lnTo>
                    <a:pt x="2614" y="2696"/>
                  </a:lnTo>
                  <a:lnTo>
                    <a:pt x="2517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81"/>
            <p:cNvSpPr/>
            <p:nvPr/>
          </p:nvSpPr>
          <p:spPr>
            <a:xfrm>
              <a:off x="6114029" y="3577292"/>
              <a:ext cx="96127" cy="118728"/>
            </a:xfrm>
            <a:custGeom>
              <a:avLst/>
              <a:gdLst/>
              <a:ahLst/>
              <a:cxnLst/>
              <a:rect l="l" t="t" r="r" b="b"/>
              <a:pathLst>
                <a:path w="1982" h="2448" extrusionOk="0">
                  <a:moveTo>
                    <a:pt x="0" y="1"/>
                  </a:moveTo>
                  <a:lnTo>
                    <a:pt x="0" y="2206"/>
                  </a:lnTo>
                  <a:lnTo>
                    <a:pt x="1982" y="2448"/>
                  </a:lnTo>
                  <a:lnTo>
                    <a:pt x="1908" y="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81"/>
            <p:cNvSpPr/>
            <p:nvPr/>
          </p:nvSpPr>
          <p:spPr>
            <a:xfrm>
              <a:off x="6161898" y="3574819"/>
              <a:ext cx="10573" cy="124596"/>
            </a:xfrm>
            <a:custGeom>
              <a:avLst/>
              <a:gdLst/>
              <a:ahLst/>
              <a:cxnLst/>
              <a:rect l="l" t="t" r="r" b="b"/>
              <a:pathLst>
                <a:path w="218" h="2569" extrusionOk="0">
                  <a:moveTo>
                    <a:pt x="208" y="1"/>
                  </a:moveTo>
                  <a:lnTo>
                    <a:pt x="1" y="49"/>
                  </a:lnTo>
                  <a:lnTo>
                    <a:pt x="1" y="2401"/>
                  </a:lnTo>
                  <a:lnTo>
                    <a:pt x="218" y="256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81"/>
            <p:cNvSpPr/>
            <p:nvPr/>
          </p:nvSpPr>
          <p:spPr>
            <a:xfrm>
              <a:off x="4610075" y="3992249"/>
              <a:ext cx="3152840" cy="75078"/>
            </a:xfrm>
            <a:custGeom>
              <a:avLst/>
              <a:gdLst/>
              <a:ahLst/>
              <a:cxnLst/>
              <a:rect l="l" t="t" r="r" b="b"/>
              <a:pathLst>
                <a:path w="65007" h="1548" extrusionOk="0">
                  <a:moveTo>
                    <a:pt x="0" y="0"/>
                  </a:moveTo>
                  <a:lnTo>
                    <a:pt x="0" y="1548"/>
                  </a:lnTo>
                  <a:lnTo>
                    <a:pt x="65006" y="1548"/>
                  </a:lnTo>
                  <a:lnTo>
                    <a:pt x="650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81"/>
            <p:cNvSpPr/>
            <p:nvPr/>
          </p:nvSpPr>
          <p:spPr>
            <a:xfrm>
              <a:off x="5878130" y="3414433"/>
              <a:ext cx="8051" cy="24299"/>
            </a:xfrm>
            <a:custGeom>
              <a:avLst/>
              <a:gdLst/>
              <a:ahLst/>
              <a:cxnLst/>
              <a:rect l="l" t="t" r="r" b="b"/>
              <a:pathLst>
                <a:path w="166" h="501" extrusionOk="0">
                  <a:moveTo>
                    <a:pt x="47" y="1"/>
                  </a:moveTo>
                  <a:lnTo>
                    <a:pt x="0" y="488"/>
                  </a:lnTo>
                  <a:lnTo>
                    <a:pt x="119" y="501"/>
                  </a:lnTo>
                  <a:lnTo>
                    <a:pt x="165" y="13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613B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81"/>
            <p:cNvSpPr/>
            <p:nvPr/>
          </p:nvSpPr>
          <p:spPr>
            <a:xfrm>
              <a:off x="5852183" y="3295320"/>
              <a:ext cx="62032" cy="129786"/>
            </a:xfrm>
            <a:custGeom>
              <a:avLst/>
              <a:gdLst/>
              <a:ahLst/>
              <a:cxnLst/>
              <a:rect l="l" t="t" r="r" b="b"/>
              <a:pathLst>
                <a:path w="1279" h="2676" extrusionOk="0">
                  <a:moveTo>
                    <a:pt x="860" y="0"/>
                  </a:moveTo>
                  <a:lnTo>
                    <a:pt x="0" y="2551"/>
                  </a:lnTo>
                  <a:cubicBezTo>
                    <a:pt x="268" y="2645"/>
                    <a:pt x="507" y="2676"/>
                    <a:pt x="705" y="2676"/>
                  </a:cubicBezTo>
                  <a:cubicBezTo>
                    <a:pt x="1059" y="2676"/>
                    <a:pt x="1278" y="2578"/>
                    <a:pt x="1278" y="2578"/>
                  </a:cubicBezTo>
                  <a:lnTo>
                    <a:pt x="8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81"/>
            <p:cNvSpPr/>
            <p:nvPr/>
          </p:nvSpPr>
          <p:spPr>
            <a:xfrm>
              <a:off x="5856112" y="3334410"/>
              <a:ext cx="58151" cy="90695"/>
            </a:xfrm>
            <a:custGeom>
              <a:avLst/>
              <a:gdLst/>
              <a:ahLst/>
              <a:cxnLst/>
              <a:rect l="l" t="t" r="r" b="b"/>
              <a:pathLst>
                <a:path w="1199" h="1870" extrusionOk="0">
                  <a:moveTo>
                    <a:pt x="910" y="0"/>
                  </a:moveTo>
                  <a:cubicBezTo>
                    <a:pt x="857" y="222"/>
                    <a:pt x="787" y="440"/>
                    <a:pt x="699" y="651"/>
                  </a:cubicBezTo>
                  <a:cubicBezTo>
                    <a:pt x="502" y="1126"/>
                    <a:pt x="248" y="1522"/>
                    <a:pt x="1" y="1771"/>
                  </a:cubicBezTo>
                  <a:cubicBezTo>
                    <a:pt x="237" y="1845"/>
                    <a:pt x="450" y="1870"/>
                    <a:pt x="629" y="1870"/>
                  </a:cubicBezTo>
                  <a:cubicBezTo>
                    <a:pt x="981" y="1870"/>
                    <a:pt x="1199" y="1774"/>
                    <a:pt x="1199" y="1774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81"/>
            <p:cNvSpPr/>
            <p:nvPr/>
          </p:nvSpPr>
          <p:spPr>
            <a:xfrm>
              <a:off x="5870613" y="2616724"/>
              <a:ext cx="1160265" cy="895892"/>
            </a:xfrm>
            <a:custGeom>
              <a:avLst/>
              <a:gdLst/>
              <a:ahLst/>
              <a:cxnLst/>
              <a:rect l="l" t="t" r="r" b="b"/>
              <a:pathLst>
                <a:path w="23923" h="18472" extrusionOk="0">
                  <a:moveTo>
                    <a:pt x="10046" y="1"/>
                  </a:moveTo>
                  <a:lnTo>
                    <a:pt x="0" y="17824"/>
                  </a:lnTo>
                  <a:lnTo>
                    <a:pt x="260" y="18255"/>
                  </a:lnTo>
                  <a:lnTo>
                    <a:pt x="17636" y="18472"/>
                  </a:lnTo>
                  <a:lnTo>
                    <a:pt x="239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81"/>
            <p:cNvSpPr/>
            <p:nvPr/>
          </p:nvSpPr>
          <p:spPr>
            <a:xfrm>
              <a:off x="5870613" y="2590049"/>
              <a:ext cx="1156434" cy="891139"/>
            </a:xfrm>
            <a:custGeom>
              <a:avLst/>
              <a:gdLst/>
              <a:ahLst/>
              <a:cxnLst/>
              <a:rect l="l" t="t" r="r" b="b"/>
              <a:pathLst>
                <a:path w="23844" h="18374" extrusionOk="0">
                  <a:moveTo>
                    <a:pt x="9805" y="0"/>
                  </a:moveTo>
                  <a:lnTo>
                    <a:pt x="0" y="18374"/>
                  </a:lnTo>
                  <a:lnTo>
                    <a:pt x="16953" y="18374"/>
                  </a:lnTo>
                  <a:lnTo>
                    <a:pt x="23844" y="29"/>
                  </a:lnTo>
                  <a:lnTo>
                    <a:pt x="98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81"/>
            <p:cNvSpPr/>
            <p:nvPr/>
          </p:nvSpPr>
          <p:spPr>
            <a:xfrm>
              <a:off x="6364624" y="2624290"/>
              <a:ext cx="618278" cy="573706"/>
            </a:xfrm>
            <a:custGeom>
              <a:avLst/>
              <a:gdLst/>
              <a:ahLst/>
              <a:cxnLst/>
              <a:rect l="l" t="t" r="r" b="b"/>
              <a:pathLst>
                <a:path w="12748" h="11829" extrusionOk="0">
                  <a:moveTo>
                    <a:pt x="0" y="0"/>
                  </a:moveTo>
                  <a:cubicBezTo>
                    <a:pt x="1832" y="1583"/>
                    <a:pt x="3606" y="3572"/>
                    <a:pt x="5172" y="5891"/>
                  </a:cubicBezTo>
                  <a:cubicBezTo>
                    <a:pt x="6496" y="7854"/>
                    <a:pt x="7547" y="9866"/>
                    <a:pt x="8313" y="11829"/>
                  </a:cubicBezTo>
                  <a:lnTo>
                    <a:pt x="12747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81"/>
            <p:cNvSpPr/>
            <p:nvPr/>
          </p:nvSpPr>
          <p:spPr>
            <a:xfrm>
              <a:off x="5791123" y="3648925"/>
              <a:ext cx="1708800" cy="338093"/>
            </a:xfrm>
            <a:custGeom>
              <a:avLst/>
              <a:gdLst/>
              <a:ahLst/>
              <a:cxnLst/>
              <a:rect l="l" t="t" r="r" b="b"/>
              <a:pathLst>
                <a:path w="35233" h="6971" extrusionOk="0">
                  <a:moveTo>
                    <a:pt x="2819" y="0"/>
                  </a:moveTo>
                  <a:cubicBezTo>
                    <a:pt x="1796" y="257"/>
                    <a:pt x="870" y="754"/>
                    <a:pt x="1" y="1994"/>
                  </a:cubicBezTo>
                  <a:cubicBezTo>
                    <a:pt x="1" y="1994"/>
                    <a:pt x="18099" y="6971"/>
                    <a:pt x="20297" y="6971"/>
                  </a:cubicBezTo>
                  <a:cubicBezTo>
                    <a:pt x="20381" y="6971"/>
                    <a:pt x="20442" y="6964"/>
                    <a:pt x="20478" y="6948"/>
                  </a:cubicBezTo>
                  <a:cubicBezTo>
                    <a:pt x="21440" y="6535"/>
                    <a:pt x="35232" y="1449"/>
                    <a:pt x="35232" y="1449"/>
                  </a:cubicBezTo>
                  <a:lnTo>
                    <a:pt x="35232" y="1449"/>
                  </a:lnTo>
                  <a:lnTo>
                    <a:pt x="20207" y="1925"/>
                  </a:lnTo>
                  <a:lnTo>
                    <a:pt x="2819" y="0"/>
                  </a:ln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81"/>
            <p:cNvSpPr/>
            <p:nvPr/>
          </p:nvSpPr>
          <p:spPr>
            <a:xfrm>
              <a:off x="5517782" y="3138960"/>
              <a:ext cx="31186" cy="33319"/>
            </a:xfrm>
            <a:custGeom>
              <a:avLst/>
              <a:gdLst/>
              <a:ahLst/>
              <a:cxnLst/>
              <a:rect l="l" t="t" r="r" b="b"/>
              <a:pathLst>
                <a:path w="643" h="687" extrusionOk="0">
                  <a:moveTo>
                    <a:pt x="322" y="0"/>
                  </a:moveTo>
                  <a:cubicBezTo>
                    <a:pt x="144" y="0"/>
                    <a:pt x="1" y="154"/>
                    <a:pt x="1" y="343"/>
                  </a:cubicBezTo>
                  <a:cubicBezTo>
                    <a:pt x="1" y="534"/>
                    <a:pt x="144" y="686"/>
                    <a:pt x="322" y="686"/>
                  </a:cubicBezTo>
                  <a:cubicBezTo>
                    <a:pt x="499" y="686"/>
                    <a:pt x="642" y="532"/>
                    <a:pt x="642" y="343"/>
                  </a:cubicBezTo>
                  <a:cubicBezTo>
                    <a:pt x="642" y="154"/>
                    <a:pt x="499" y="0"/>
                    <a:pt x="3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81"/>
            <p:cNvSpPr/>
            <p:nvPr/>
          </p:nvSpPr>
          <p:spPr>
            <a:xfrm>
              <a:off x="5648972" y="3170047"/>
              <a:ext cx="31137" cy="33417"/>
            </a:xfrm>
            <a:custGeom>
              <a:avLst/>
              <a:gdLst/>
              <a:ahLst/>
              <a:cxnLst/>
              <a:rect l="l" t="t" r="r" b="b"/>
              <a:pathLst>
                <a:path w="642" h="689" extrusionOk="0">
                  <a:moveTo>
                    <a:pt x="320" y="1"/>
                  </a:moveTo>
                  <a:cubicBezTo>
                    <a:pt x="143" y="1"/>
                    <a:pt x="0" y="154"/>
                    <a:pt x="0" y="344"/>
                  </a:cubicBezTo>
                  <a:cubicBezTo>
                    <a:pt x="0" y="534"/>
                    <a:pt x="143" y="688"/>
                    <a:pt x="320" y="688"/>
                  </a:cubicBezTo>
                  <a:cubicBezTo>
                    <a:pt x="497" y="688"/>
                    <a:pt x="642" y="534"/>
                    <a:pt x="642" y="344"/>
                  </a:cubicBezTo>
                  <a:cubicBezTo>
                    <a:pt x="642" y="154"/>
                    <a:pt x="497" y="1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81"/>
            <p:cNvSpPr/>
            <p:nvPr/>
          </p:nvSpPr>
          <p:spPr>
            <a:xfrm>
              <a:off x="5482233" y="3606537"/>
              <a:ext cx="95011" cy="130562"/>
            </a:xfrm>
            <a:custGeom>
              <a:avLst/>
              <a:gdLst/>
              <a:ahLst/>
              <a:cxnLst/>
              <a:rect l="l" t="t" r="r" b="b"/>
              <a:pathLst>
                <a:path w="1959" h="2692" extrusionOk="0">
                  <a:moveTo>
                    <a:pt x="389" y="1"/>
                  </a:moveTo>
                  <a:lnTo>
                    <a:pt x="389" y="1"/>
                  </a:lnTo>
                  <a:cubicBezTo>
                    <a:pt x="0" y="584"/>
                    <a:pt x="528" y="2285"/>
                    <a:pt x="1138" y="2689"/>
                  </a:cubicBezTo>
                  <a:cubicBezTo>
                    <a:pt x="1147" y="2691"/>
                    <a:pt x="1156" y="2692"/>
                    <a:pt x="1166" y="2692"/>
                  </a:cubicBezTo>
                  <a:cubicBezTo>
                    <a:pt x="1385" y="2692"/>
                    <a:pt x="1802" y="2297"/>
                    <a:pt x="1958" y="1863"/>
                  </a:cubicBezTo>
                  <a:cubicBezTo>
                    <a:pt x="1434" y="1834"/>
                    <a:pt x="323" y="697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81"/>
            <p:cNvSpPr/>
            <p:nvPr/>
          </p:nvSpPr>
          <p:spPr>
            <a:xfrm>
              <a:off x="5482281" y="3606537"/>
              <a:ext cx="72896" cy="130562"/>
            </a:xfrm>
            <a:custGeom>
              <a:avLst/>
              <a:gdLst/>
              <a:ahLst/>
              <a:cxnLst/>
              <a:rect l="l" t="t" r="r" b="b"/>
              <a:pathLst>
                <a:path w="1503" h="2692" extrusionOk="0">
                  <a:moveTo>
                    <a:pt x="388" y="1"/>
                  </a:moveTo>
                  <a:cubicBezTo>
                    <a:pt x="1" y="584"/>
                    <a:pt x="528" y="2285"/>
                    <a:pt x="1139" y="2689"/>
                  </a:cubicBezTo>
                  <a:cubicBezTo>
                    <a:pt x="1148" y="2691"/>
                    <a:pt x="1157" y="2692"/>
                    <a:pt x="1167" y="2692"/>
                  </a:cubicBezTo>
                  <a:cubicBezTo>
                    <a:pt x="1256" y="2692"/>
                    <a:pt x="1379" y="2625"/>
                    <a:pt x="1502" y="2517"/>
                  </a:cubicBezTo>
                  <a:cubicBezTo>
                    <a:pt x="878" y="2150"/>
                    <a:pt x="191" y="751"/>
                    <a:pt x="388" y="98"/>
                  </a:cubicBezTo>
                  <a:cubicBezTo>
                    <a:pt x="387" y="65"/>
                    <a:pt x="387" y="33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81"/>
            <p:cNvSpPr/>
            <p:nvPr/>
          </p:nvSpPr>
          <p:spPr>
            <a:xfrm>
              <a:off x="5234112" y="3619729"/>
              <a:ext cx="20855" cy="15375"/>
            </a:xfrm>
            <a:custGeom>
              <a:avLst/>
              <a:gdLst/>
              <a:ahLst/>
              <a:cxnLst/>
              <a:rect l="l" t="t" r="r" b="b"/>
              <a:pathLst>
                <a:path w="430" h="317" extrusionOk="0">
                  <a:moveTo>
                    <a:pt x="379" y="1"/>
                  </a:moveTo>
                  <a:lnTo>
                    <a:pt x="0" y="236"/>
                  </a:lnTo>
                  <a:lnTo>
                    <a:pt x="49" y="316"/>
                  </a:lnTo>
                  <a:lnTo>
                    <a:pt x="429" y="81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81"/>
            <p:cNvSpPr/>
            <p:nvPr/>
          </p:nvSpPr>
          <p:spPr>
            <a:xfrm>
              <a:off x="5234548" y="3574770"/>
              <a:ext cx="62468" cy="68385"/>
            </a:xfrm>
            <a:custGeom>
              <a:avLst/>
              <a:gdLst/>
              <a:ahLst/>
              <a:cxnLst/>
              <a:rect l="l" t="t" r="r" b="b"/>
              <a:pathLst>
                <a:path w="1288" h="1410" extrusionOk="0">
                  <a:moveTo>
                    <a:pt x="1288" y="0"/>
                  </a:moveTo>
                  <a:cubicBezTo>
                    <a:pt x="1288" y="0"/>
                    <a:pt x="360" y="343"/>
                    <a:pt x="120" y="688"/>
                  </a:cubicBezTo>
                  <a:cubicBezTo>
                    <a:pt x="0" y="979"/>
                    <a:pt x="343" y="1306"/>
                    <a:pt x="722" y="1409"/>
                  </a:cubicBezTo>
                  <a:cubicBezTo>
                    <a:pt x="722" y="1409"/>
                    <a:pt x="1100" y="240"/>
                    <a:pt x="1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81"/>
            <p:cNvSpPr/>
            <p:nvPr/>
          </p:nvSpPr>
          <p:spPr>
            <a:xfrm>
              <a:off x="5331158" y="3716678"/>
              <a:ext cx="45105" cy="51750"/>
            </a:xfrm>
            <a:custGeom>
              <a:avLst/>
              <a:gdLst/>
              <a:ahLst/>
              <a:cxnLst/>
              <a:rect l="l" t="t" r="r" b="b"/>
              <a:pathLst>
                <a:path w="930" h="1067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378"/>
                    <a:pt x="276" y="1066"/>
                    <a:pt x="276" y="1066"/>
                  </a:cubicBezTo>
                  <a:lnTo>
                    <a:pt x="929" y="9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81"/>
            <p:cNvSpPr/>
            <p:nvPr/>
          </p:nvSpPr>
          <p:spPr>
            <a:xfrm>
              <a:off x="4873182" y="3803346"/>
              <a:ext cx="61886" cy="39043"/>
            </a:xfrm>
            <a:custGeom>
              <a:avLst/>
              <a:gdLst/>
              <a:ahLst/>
              <a:cxnLst/>
              <a:rect l="l" t="t" r="r" b="b"/>
              <a:pathLst>
                <a:path w="1276" h="805" extrusionOk="0">
                  <a:moveTo>
                    <a:pt x="0" y="0"/>
                  </a:moveTo>
                  <a:lnTo>
                    <a:pt x="0" y="0"/>
                  </a:lnTo>
                  <a:cubicBezTo>
                    <a:pt x="213" y="316"/>
                    <a:pt x="752" y="805"/>
                    <a:pt x="752" y="805"/>
                  </a:cubicBezTo>
                  <a:lnTo>
                    <a:pt x="1275" y="4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81"/>
            <p:cNvSpPr/>
            <p:nvPr/>
          </p:nvSpPr>
          <p:spPr>
            <a:xfrm>
              <a:off x="5234403" y="3769493"/>
              <a:ext cx="39431" cy="23668"/>
            </a:xfrm>
            <a:custGeom>
              <a:avLst/>
              <a:gdLst/>
              <a:ahLst/>
              <a:cxnLst/>
              <a:rect l="l" t="t" r="r" b="b"/>
              <a:pathLst>
                <a:path w="813" h="488" extrusionOk="0">
                  <a:moveTo>
                    <a:pt x="0" y="0"/>
                  </a:moveTo>
                  <a:lnTo>
                    <a:pt x="0" y="0"/>
                  </a:lnTo>
                  <a:cubicBezTo>
                    <a:pt x="99" y="186"/>
                    <a:pt x="368" y="488"/>
                    <a:pt x="368" y="488"/>
                  </a:cubicBezTo>
                  <a:lnTo>
                    <a:pt x="812" y="4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81"/>
            <p:cNvSpPr/>
            <p:nvPr/>
          </p:nvSpPr>
          <p:spPr>
            <a:xfrm>
              <a:off x="5430872" y="1931144"/>
              <a:ext cx="1106673" cy="741177"/>
            </a:xfrm>
            <a:custGeom>
              <a:avLst/>
              <a:gdLst/>
              <a:ahLst/>
              <a:cxnLst/>
              <a:rect l="l" t="t" r="r" b="b"/>
              <a:pathLst>
                <a:path w="22818" h="15282" extrusionOk="0">
                  <a:moveTo>
                    <a:pt x="7658" y="1"/>
                  </a:moveTo>
                  <a:lnTo>
                    <a:pt x="5457" y="519"/>
                  </a:lnTo>
                  <a:lnTo>
                    <a:pt x="3297" y="5221"/>
                  </a:lnTo>
                  <a:lnTo>
                    <a:pt x="6558" y="5384"/>
                  </a:lnTo>
                  <a:lnTo>
                    <a:pt x="9490" y="3552"/>
                  </a:lnTo>
                  <a:lnTo>
                    <a:pt x="12697" y="3094"/>
                  </a:lnTo>
                  <a:lnTo>
                    <a:pt x="17280" y="4286"/>
                  </a:lnTo>
                  <a:lnTo>
                    <a:pt x="13156" y="4286"/>
                  </a:lnTo>
                  <a:lnTo>
                    <a:pt x="11414" y="4560"/>
                  </a:lnTo>
                  <a:lnTo>
                    <a:pt x="5642" y="9418"/>
                  </a:lnTo>
                  <a:lnTo>
                    <a:pt x="3259" y="9234"/>
                  </a:lnTo>
                  <a:lnTo>
                    <a:pt x="1888" y="8228"/>
                  </a:lnTo>
                  <a:lnTo>
                    <a:pt x="1" y="12131"/>
                  </a:lnTo>
                  <a:lnTo>
                    <a:pt x="52" y="15281"/>
                  </a:lnTo>
                  <a:lnTo>
                    <a:pt x="12148" y="12715"/>
                  </a:lnTo>
                  <a:lnTo>
                    <a:pt x="16089" y="8135"/>
                  </a:lnTo>
                  <a:lnTo>
                    <a:pt x="18838" y="6210"/>
                  </a:lnTo>
                  <a:lnTo>
                    <a:pt x="22686" y="7859"/>
                  </a:lnTo>
                  <a:lnTo>
                    <a:pt x="22817" y="7793"/>
                  </a:lnTo>
                  <a:lnTo>
                    <a:pt x="17981" y="1500"/>
                  </a:lnTo>
                  <a:lnTo>
                    <a:pt x="15195" y="116"/>
                  </a:lnTo>
                  <a:lnTo>
                    <a:pt x="12491" y="24"/>
                  </a:lnTo>
                  <a:lnTo>
                    <a:pt x="10659" y="804"/>
                  </a:lnTo>
                  <a:lnTo>
                    <a:pt x="8346" y="850"/>
                  </a:lnTo>
                  <a:lnTo>
                    <a:pt x="7658" y="1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81"/>
            <p:cNvSpPr/>
            <p:nvPr/>
          </p:nvSpPr>
          <p:spPr>
            <a:xfrm>
              <a:off x="5701109" y="1576277"/>
              <a:ext cx="454978" cy="367776"/>
            </a:xfrm>
            <a:custGeom>
              <a:avLst/>
              <a:gdLst/>
              <a:ahLst/>
              <a:cxnLst/>
              <a:rect l="l" t="t" r="r" b="b"/>
              <a:pathLst>
                <a:path w="9381" h="7583" extrusionOk="0">
                  <a:moveTo>
                    <a:pt x="5159" y="0"/>
                  </a:moveTo>
                  <a:lnTo>
                    <a:pt x="5079" y="167"/>
                  </a:lnTo>
                  <a:lnTo>
                    <a:pt x="4800" y="56"/>
                  </a:lnTo>
                  <a:lnTo>
                    <a:pt x="3826" y="2462"/>
                  </a:lnTo>
                  <a:lnTo>
                    <a:pt x="553" y="6379"/>
                  </a:lnTo>
                  <a:lnTo>
                    <a:pt x="0" y="7582"/>
                  </a:lnTo>
                  <a:lnTo>
                    <a:pt x="620" y="7181"/>
                  </a:lnTo>
                  <a:lnTo>
                    <a:pt x="2751" y="6676"/>
                  </a:lnTo>
                  <a:lnTo>
                    <a:pt x="3827" y="7090"/>
                  </a:lnTo>
                  <a:lnTo>
                    <a:pt x="5224" y="6745"/>
                  </a:lnTo>
                  <a:lnTo>
                    <a:pt x="7058" y="5761"/>
                  </a:lnTo>
                  <a:lnTo>
                    <a:pt x="8776" y="5578"/>
                  </a:lnTo>
                  <a:lnTo>
                    <a:pt x="9380" y="5684"/>
                  </a:lnTo>
                  <a:lnTo>
                    <a:pt x="6745" y="3005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81"/>
            <p:cNvSpPr/>
            <p:nvPr/>
          </p:nvSpPr>
          <p:spPr>
            <a:xfrm>
              <a:off x="5952722" y="2590195"/>
              <a:ext cx="471275" cy="890993"/>
            </a:xfrm>
            <a:custGeom>
              <a:avLst/>
              <a:gdLst/>
              <a:ahLst/>
              <a:cxnLst/>
              <a:rect l="l" t="t" r="r" b="b"/>
              <a:pathLst>
                <a:path w="9717" h="18371" extrusionOk="0">
                  <a:moveTo>
                    <a:pt x="9561" y="0"/>
                  </a:moveTo>
                  <a:lnTo>
                    <a:pt x="1" y="18371"/>
                  </a:lnTo>
                  <a:lnTo>
                    <a:pt x="156" y="18371"/>
                  </a:lnTo>
                  <a:lnTo>
                    <a:pt x="9716" y="2"/>
                  </a:lnTo>
                  <a:lnTo>
                    <a:pt x="9561" y="0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81"/>
            <p:cNvSpPr/>
            <p:nvPr/>
          </p:nvSpPr>
          <p:spPr>
            <a:xfrm>
              <a:off x="6505028" y="2591213"/>
              <a:ext cx="398331" cy="889975"/>
            </a:xfrm>
            <a:custGeom>
              <a:avLst/>
              <a:gdLst/>
              <a:ahLst/>
              <a:cxnLst/>
              <a:rect l="l" t="t" r="r" b="b"/>
              <a:pathLst>
                <a:path w="8213" h="18350" extrusionOk="0">
                  <a:moveTo>
                    <a:pt x="8063" y="1"/>
                  </a:moveTo>
                  <a:lnTo>
                    <a:pt x="0" y="18350"/>
                  </a:lnTo>
                  <a:lnTo>
                    <a:pt x="151" y="18350"/>
                  </a:lnTo>
                  <a:lnTo>
                    <a:pt x="8213" y="1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81"/>
            <p:cNvSpPr/>
            <p:nvPr/>
          </p:nvSpPr>
          <p:spPr>
            <a:xfrm>
              <a:off x="6394984" y="2591019"/>
              <a:ext cx="416372" cy="890169"/>
            </a:xfrm>
            <a:custGeom>
              <a:avLst/>
              <a:gdLst/>
              <a:ahLst/>
              <a:cxnLst/>
              <a:rect l="l" t="t" r="r" b="b"/>
              <a:pathLst>
                <a:path w="8585" h="18354" extrusionOk="0">
                  <a:moveTo>
                    <a:pt x="8434" y="0"/>
                  </a:moveTo>
                  <a:lnTo>
                    <a:pt x="0" y="18354"/>
                  </a:lnTo>
                  <a:lnTo>
                    <a:pt x="151" y="1835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81"/>
            <p:cNvSpPr/>
            <p:nvPr/>
          </p:nvSpPr>
          <p:spPr>
            <a:xfrm>
              <a:off x="6644414" y="2591359"/>
              <a:ext cx="343380" cy="889829"/>
            </a:xfrm>
            <a:custGeom>
              <a:avLst/>
              <a:gdLst/>
              <a:ahLst/>
              <a:cxnLst/>
              <a:rect l="l" t="t" r="r" b="b"/>
              <a:pathLst>
                <a:path w="7080" h="18347" extrusionOk="0">
                  <a:moveTo>
                    <a:pt x="6932" y="1"/>
                  </a:moveTo>
                  <a:lnTo>
                    <a:pt x="1" y="18347"/>
                  </a:lnTo>
                  <a:lnTo>
                    <a:pt x="147" y="18347"/>
                  </a:lnTo>
                  <a:lnTo>
                    <a:pt x="7080" y="1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81"/>
            <p:cNvSpPr/>
            <p:nvPr/>
          </p:nvSpPr>
          <p:spPr>
            <a:xfrm>
              <a:off x="6156611" y="2590534"/>
              <a:ext cx="435288" cy="890654"/>
            </a:xfrm>
            <a:custGeom>
              <a:avLst/>
              <a:gdLst/>
              <a:ahLst/>
              <a:cxnLst/>
              <a:rect l="l" t="t" r="r" b="b"/>
              <a:pathLst>
                <a:path w="8975" h="18364" extrusionOk="0">
                  <a:moveTo>
                    <a:pt x="8822" y="1"/>
                  </a:moveTo>
                  <a:lnTo>
                    <a:pt x="1" y="18364"/>
                  </a:lnTo>
                  <a:lnTo>
                    <a:pt x="153" y="18364"/>
                  </a:lnTo>
                  <a:lnTo>
                    <a:pt x="8975" y="1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81"/>
            <p:cNvSpPr/>
            <p:nvPr/>
          </p:nvSpPr>
          <p:spPr>
            <a:xfrm>
              <a:off x="6263746" y="2590777"/>
              <a:ext cx="444211" cy="890411"/>
            </a:xfrm>
            <a:custGeom>
              <a:avLst/>
              <a:gdLst/>
              <a:ahLst/>
              <a:cxnLst/>
              <a:rect l="l" t="t" r="r" b="b"/>
              <a:pathLst>
                <a:path w="9159" h="18359" extrusionOk="0">
                  <a:moveTo>
                    <a:pt x="9005" y="0"/>
                  </a:moveTo>
                  <a:lnTo>
                    <a:pt x="0" y="18359"/>
                  </a:lnTo>
                  <a:lnTo>
                    <a:pt x="153" y="18359"/>
                  </a:lnTo>
                  <a:lnTo>
                    <a:pt x="9159" y="0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81"/>
            <p:cNvSpPr/>
            <p:nvPr/>
          </p:nvSpPr>
          <p:spPr>
            <a:xfrm>
              <a:off x="6058207" y="2590389"/>
              <a:ext cx="455609" cy="890799"/>
            </a:xfrm>
            <a:custGeom>
              <a:avLst/>
              <a:gdLst/>
              <a:ahLst/>
              <a:cxnLst/>
              <a:rect l="l" t="t" r="r" b="b"/>
              <a:pathLst>
                <a:path w="9394" h="18367" extrusionOk="0">
                  <a:moveTo>
                    <a:pt x="9239" y="1"/>
                  </a:moveTo>
                  <a:lnTo>
                    <a:pt x="1" y="18367"/>
                  </a:lnTo>
                  <a:lnTo>
                    <a:pt x="155" y="18367"/>
                  </a:lnTo>
                  <a:lnTo>
                    <a:pt x="9393" y="1"/>
                  </a:lnTo>
                  <a:close/>
                </a:path>
              </a:pathLst>
            </a:custGeom>
            <a:solidFill>
              <a:srgbClr val="BC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81"/>
            <p:cNvSpPr/>
            <p:nvPr/>
          </p:nvSpPr>
          <p:spPr>
            <a:xfrm>
              <a:off x="7236393" y="2767652"/>
              <a:ext cx="286684" cy="522975"/>
            </a:xfrm>
            <a:custGeom>
              <a:avLst/>
              <a:gdLst/>
              <a:ahLst/>
              <a:cxnLst/>
              <a:rect l="l" t="t" r="r" b="b"/>
              <a:pathLst>
                <a:path w="5911" h="10783" extrusionOk="0">
                  <a:moveTo>
                    <a:pt x="4292" y="1"/>
                  </a:moveTo>
                  <a:cubicBezTo>
                    <a:pt x="3682" y="1846"/>
                    <a:pt x="668" y="7810"/>
                    <a:pt x="1" y="9676"/>
                  </a:cubicBezTo>
                  <a:cubicBezTo>
                    <a:pt x="1298" y="10431"/>
                    <a:pt x="2334" y="10783"/>
                    <a:pt x="3584" y="10783"/>
                  </a:cubicBezTo>
                  <a:cubicBezTo>
                    <a:pt x="4199" y="10783"/>
                    <a:pt x="4865" y="10698"/>
                    <a:pt x="5640" y="10534"/>
                  </a:cubicBezTo>
                  <a:cubicBezTo>
                    <a:pt x="5910" y="7705"/>
                    <a:pt x="4292" y="1"/>
                    <a:pt x="4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81"/>
            <p:cNvSpPr/>
            <p:nvPr/>
          </p:nvSpPr>
          <p:spPr>
            <a:xfrm>
              <a:off x="7236345" y="2857909"/>
              <a:ext cx="282610" cy="432717"/>
            </a:xfrm>
            <a:custGeom>
              <a:avLst/>
              <a:gdLst/>
              <a:ahLst/>
              <a:cxnLst/>
              <a:rect l="l" t="t" r="r" b="b"/>
              <a:pathLst>
                <a:path w="5827" h="8922" extrusionOk="0">
                  <a:moveTo>
                    <a:pt x="4658" y="1"/>
                  </a:moveTo>
                  <a:cubicBezTo>
                    <a:pt x="4621" y="450"/>
                    <a:pt x="4556" y="896"/>
                    <a:pt x="4466" y="1336"/>
                  </a:cubicBezTo>
                  <a:cubicBezTo>
                    <a:pt x="3847" y="4357"/>
                    <a:pt x="2137" y="6597"/>
                    <a:pt x="531" y="6597"/>
                  </a:cubicBezTo>
                  <a:cubicBezTo>
                    <a:pt x="521" y="6597"/>
                    <a:pt x="510" y="6597"/>
                    <a:pt x="500" y="6597"/>
                  </a:cubicBezTo>
                  <a:cubicBezTo>
                    <a:pt x="285" y="7089"/>
                    <a:pt x="111" y="7507"/>
                    <a:pt x="0" y="7815"/>
                  </a:cubicBezTo>
                  <a:cubicBezTo>
                    <a:pt x="1297" y="8569"/>
                    <a:pt x="2333" y="8921"/>
                    <a:pt x="3582" y="8921"/>
                  </a:cubicBezTo>
                  <a:cubicBezTo>
                    <a:pt x="4197" y="8921"/>
                    <a:pt x="4864" y="8836"/>
                    <a:pt x="5639" y="8672"/>
                  </a:cubicBezTo>
                  <a:cubicBezTo>
                    <a:pt x="5827" y="6726"/>
                    <a:pt x="5118" y="2465"/>
                    <a:pt x="4658" y="1"/>
                  </a:cubicBez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81"/>
            <p:cNvSpPr/>
            <p:nvPr/>
          </p:nvSpPr>
          <p:spPr>
            <a:xfrm>
              <a:off x="7467152" y="3500907"/>
              <a:ext cx="295074" cy="118874"/>
            </a:xfrm>
            <a:custGeom>
              <a:avLst/>
              <a:gdLst/>
              <a:ahLst/>
              <a:cxnLst/>
              <a:rect l="l" t="t" r="r" b="b"/>
              <a:pathLst>
                <a:path w="6084" h="2451" extrusionOk="0">
                  <a:moveTo>
                    <a:pt x="3823" y="1"/>
                  </a:moveTo>
                  <a:cubicBezTo>
                    <a:pt x="1642" y="1"/>
                    <a:pt x="0" y="548"/>
                    <a:pt x="157" y="1225"/>
                  </a:cubicBezTo>
                  <a:cubicBezTo>
                    <a:pt x="316" y="1903"/>
                    <a:pt x="2214" y="2451"/>
                    <a:pt x="4397" y="2451"/>
                  </a:cubicBezTo>
                  <a:cubicBezTo>
                    <a:pt x="4936" y="2451"/>
                    <a:pt x="5515" y="2397"/>
                    <a:pt x="6084" y="2309"/>
                  </a:cubicBezTo>
                  <a:lnTo>
                    <a:pt x="6084" y="156"/>
                  </a:lnTo>
                  <a:cubicBezTo>
                    <a:pt x="5307" y="61"/>
                    <a:pt x="4517" y="1"/>
                    <a:pt x="3823" y="1"/>
                  </a:cubicBez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81"/>
            <p:cNvSpPr/>
            <p:nvPr/>
          </p:nvSpPr>
          <p:spPr>
            <a:xfrm>
              <a:off x="6355069" y="3690246"/>
              <a:ext cx="239202" cy="33999"/>
            </a:xfrm>
            <a:custGeom>
              <a:avLst/>
              <a:gdLst/>
              <a:ahLst/>
              <a:cxnLst/>
              <a:rect l="l" t="t" r="r" b="b"/>
              <a:pathLst>
                <a:path w="4932" h="701" extrusionOk="0">
                  <a:moveTo>
                    <a:pt x="2409" y="1"/>
                  </a:moveTo>
                  <a:cubicBezTo>
                    <a:pt x="1957" y="1"/>
                    <a:pt x="1519" y="67"/>
                    <a:pt x="1152" y="220"/>
                  </a:cubicBezTo>
                  <a:cubicBezTo>
                    <a:pt x="0" y="700"/>
                    <a:pt x="4932" y="700"/>
                    <a:pt x="4932" y="700"/>
                  </a:cubicBezTo>
                  <a:cubicBezTo>
                    <a:pt x="4406" y="303"/>
                    <a:pt x="3376" y="1"/>
                    <a:pt x="24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81"/>
            <p:cNvSpPr/>
            <p:nvPr/>
          </p:nvSpPr>
          <p:spPr>
            <a:xfrm>
              <a:off x="6444210" y="3710470"/>
              <a:ext cx="176782" cy="38654"/>
            </a:xfrm>
            <a:custGeom>
              <a:avLst/>
              <a:gdLst/>
              <a:ahLst/>
              <a:cxnLst/>
              <a:rect l="l" t="t" r="r" b="b"/>
              <a:pathLst>
                <a:path w="3645" h="797" extrusionOk="0">
                  <a:moveTo>
                    <a:pt x="2598" y="0"/>
                  </a:moveTo>
                  <a:cubicBezTo>
                    <a:pt x="2598" y="0"/>
                    <a:pt x="2004" y="570"/>
                    <a:pt x="395" y="570"/>
                  </a:cubicBezTo>
                  <a:cubicBezTo>
                    <a:pt x="270" y="570"/>
                    <a:pt x="138" y="566"/>
                    <a:pt x="0" y="559"/>
                  </a:cubicBezTo>
                  <a:lnTo>
                    <a:pt x="0" y="559"/>
                  </a:lnTo>
                  <a:cubicBezTo>
                    <a:pt x="445" y="733"/>
                    <a:pt x="912" y="796"/>
                    <a:pt x="1357" y="796"/>
                  </a:cubicBezTo>
                  <a:cubicBezTo>
                    <a:pt x="2581" y="796"/>
                    <a:pt x="3644" y="314"/>
                    <a:pt x="3644" y="314"/>
                  </a:cubicBezTo>
                  <a:lnTo>
                    <a:pt x="2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81"/>
            <p:cNvSpPr/>
            <p:nvPr/>
          </p:nvSpPr>
          <p:spPr>
            <a:xfrm>
              <a:off x="5379803" y="3269179"/>
              <a:ext cx="11204" cy="13435"/>
            </a:xfrm>
            <a:custGeom>
              <a:avLst/>
              <a:gdLst/>
              <a:ahLst/>
              <a:cxnLst/>
              <a:rect l="l" t="t" r="r" b="b"/>
              <a:pathLst>
                <a:path w="231" h="277" extrusionOk="0">
                  <a:moveTo>
                    <a:pt x="116" y="1"/>
                  </a:moveTo>
                  <a:cubicBezTo>
                    <a:pt x="51" y="1"/>
                    <a:pt x="0" y="62"/>
                    <a:pt x="0" y="139"/>
                  </a:cubicBezTo>
                  <a:cubicBezTo>
                    <a:pt x="0" y="215"/>
                    <a:pt x="51" y="276"/>
                    <a:pt x="116" y="276"/>
                  </a:cubicBezTo>
                  <a:cubicBezTo>
                    <a:pt x="179" y="276"/>
                    <a:pt x="231" y="215"/>
                    <a:pt x="231" y="139"/>
                  </a:cubicBezTo>
                  <a:cubicBezTo>
                    <a:pt x="231" y="62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81"/>
            <p:cNvSpPr/>
            <p:nvPr/>
          </p:nvSpPr>
          <p:spPr>
            <a:xfrm>
              <a:off x="5284308" y="3275920"/>
              <a:ext cx="14453" cy="17848"/>
            </a:xfrm>
            <a:custGeom>
              <a:avLst/>
              <a:gdLst/>
              <a:ahLst/>
              <a:cxnLst/>
              <a:rect l="l" t="t" r="r" b="b"/>
              <a:pathLst>
                <a:path w="298" h="368" extrusionOk="0">
                  <a:moveTo>
                    <a:pt x="150" y="0"/>
                  </a:moveTo>
                  <a:cubicBezTo>
                    <a:pt x="66" y="0"/>
                    <a:pt x="0" y="83"/>
                    <a:pt x="0" y="185"/>
                  </a:cubicBezTo>
                  <a:cubicBezTo>
                    <a:pt x="0" y="285"/>
                    <a:pt x="66" y="368"/>
                    <a:pt x="150" y="368"/>
                  </a:cubicBezTo>
                  <a:cubicBezTo>
                    <a:pt x="231" y="368"/>
                    <a:pt x="297" y="285"/>
                    <a:pt x="297" y="185"/>
                  </a:cubicBezTo>
                  <a:cubicBezTo>
                    <a:pt x="297" y="83"/>
                    <a:pt x="231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81"/>
            <p:cNvSpPr/>
            <p:nvPr/>
          </p:nvSpPr>
          <p:spPr>
            <a:xfrm>
              <a:off x="5357639" y="3205937"/>
              <a:ext cx="13386" cy="14453"/>
            </a:xfrm>
            <a:custGeom>
              <a:avLst/>
              <a:gdLst/>
              <a:ahLst/>
              <a:cxnLst/>
              <a:rect l="l" t="t" r="r" b="b"/>
              <a:pathLst>
                <a:path w="276" h="298" extrusionOk="0">
                  <a:moveTo>
                    <a:pt x="137" y="0"/>
                  </a:moveTo>
                  <a:cubicBezTo>
                    <a:pt x="62" y="0"/>
                    <a:pt x="0" y="67"/>
                    <a:pt x="0" y="148"/>
                  </a:cubicBezTo>
                  <a:cubicBezTo>
                    <a:pt x="0" y="231"/>
                    <a:pt x="62" y="297"/>
                    <a:pt x="137" y="297"/>
                  </a:cubicBezTo>
                  <a:cubicBezTo>
                    <a:pt x="214" y="297"/>
                    <a:pt x="276" y="231"/>
                    <a:pt x="276" y="148"/>
                  </a:cubicBezTo>
                  <a:cubicBezTo>
                    <a:pt x="276" y="67"/>
                    <a:pt x="21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81"/>
            <p:cNvSpPr/>
            <p:nvPr/>
          </p:nvSpPr>
          <p:spPr>
            <a:xfrm>
              <a:off x="5413219" y="3123634"/>
              <a:ext cx="35550" cy="47869"/>
            </a:xfrm>
            <a:custGeom>
              <a:avLst/>
              <a:gdLst/>
              <a:ahLst/>
              <a:cxnLst/>
              <a:rect l="l" t="t" r="r" b="b"/>
              <a:pathLst>
                <a:path w="733" h="987" extrusionOk="0">
                  <a:moveTo>
                    <a:pt x="366" y="1"/>
                  </a:moveTo>
                  <a:cubicBezTo>
                    <a:pt x="163" y="1"/>
                    <a:pt x="0" y="222"/>
                    <a:pt x="0" y="495"/>
                  </a:cubicBezTo>
                  <a:cubicBezTo>
                    <a:pt x="0" y="767"/>
                    <a:pt x="163" y="987"/>
                    <a:pt x="366" y="987"/>
                  </a:cubicBezTo>
                  <a:cubicBezTo>
                    <a:pt x="569" y="987"/>
                    <a:pt x="733" y="767"/>
                    <a:pt x="733" y="495"/>
                  </a:cubicBezTo>
                  <a:cubicBezTo>
                    <a:pt x="733" y="222"/>
                    <a:pt x="569" y="1"/>
                    <a:pt x="3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81"/>
            <p:cNvSpPr/>
            <p:nvPr/>
          </p:nvSpPr>
          <p:spPr>
            <a:xfrm>
              <a:off x="5421997" y="3243669"/>
              <a:ext cx="11252" cy="14453"/>
            </a:xfrm>
            <a:custGeom>
              <a:avLst/>
              <a:gdLst/>
              <a:ahLst/>
              <a:cxnLst/>
              <a:rect l="l" t="t" r="r" b="b"/>
              <a:pathLst>
                <a:path w="232" h="298" extrusionOk="0">
                  <a:moveTo>
                    <a:pt x="116" y="1"/>
                  </a:moveTo>
                  <a:cubicBezTo>
                    <a:pt x="52" y="1"/>
                    <a:pt x="1" y="67"/>
                    <a:pt x="1" y="150"/>
                  </a:cubicBezTo>
                  <a:cubicBezTo>
                    <a:pt x="1" y="232"/>
                    <a:pt x="52" y="298"/>
                    <a:pt x="116" y="298"/>
                  </a:cubicBezTo>
                  <a:cubicBezTo>
                    <a:pt x="179" y="298"/>
                    <a:pt x="232" y="232"/>
                    <a:pt x="232" y="150"/>
                  </a:cubicBezTo>
                  <a:cubicBezTo>
                    <a:pt x="232" y="67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81"/>
            <p:cNvSpPr/>
            <p:nvPr/>
          </p:nvSpPr>
          <p:spPr>
            <a:xfrm>
              <a:off x="5740878" y="3259188"/>
              <a:ext cx="11204" cy="13435"/>
            </a:xfrm>
            <a:custGeom>
              <a:avLst/>
              <a:gdLst/>
              <a:ahLst/>
              <a:cxnLst/>
              <a:rect l="l" t="t" r="r" b="b"/>
              <a:pathLst>
                <a:path w="231" h="277" extrusionOk="0">
                  <a:moveTo>
                    <a:pt x="116" y="1"/>
                  </a:moveTo>
                  <a:cubicBezTo>
                    <a:pt x="52" y="1"/>
                    <a:pt x="0" y="62"/>
                    <a:pt x="0" y="139"/>
                  </a:cubicBezTo>
                  <a:cubicBezTo>
                    <a:pt x="0" y="215"/>
                    <a:pt x="52" y="276"/>
                    <a:pt x="116" y="276"/>
                  </a:cubicBezTo>
                  <a:cubicBezTo>
                    <a:pt x="180" y="276"/>
                    <a:pt x="231" y="215"/>
                    <a:pt x="231" y="139"/>
                  </a:cubicBezTo>
                  <a:cubicBezTo>
                    <a:pt x="231" y="62"/>
                    <a:pt x="18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81"/>
            <p:cNvSpPr/>
            <p:nvPr/>
          </p:nvSpPr>
          <p:spPr>
            <a:xfrm>
              <a:off x="5774294" y="3094777"/>
              <a:ext cx="11155" cy="17799"/>
            </a:xfrm>
            <a:custGeom>
              <a:avLst/>
              <a:gdLst/>
              <a:ahLst/>
              <a:cxnLst/>
              <a:rect l="l" t="t" r="r" b="b"/>
              <a:pathLst>
                <a:path w="230" h="367" extrusionOk="0">
                  <a:moveTo>
                    <a:pt x="114" y="1"/>
                  </a:moveTo>
                  <a:cubicBezTo>
                    <a:pt x="51" y="1"/>
                    <a:pt x="0" y="82"/>
                    <a:pt x="0" y="184"/>
                  </a:cubicBezTo>
                  <a:cubicBezTo>
                    <a:pt x="0" y="285"/>
                    <a:pt x="51" y="367"/>
                    <a:pt x="114" y="367"/>
                  </a:cubicBezTo>
                  <a:cubicBezTo>
                    <a:pt x="179" y="367"/>
                    <a:pt x="229" y="285"/>
                    <a:pt x="229" y="184"/>
                  </a:cubicBezTo>
                  <a:cubicBezTo>
                    <a:pt x="229" y="82"/>
                    <a:pt x="179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81"/>
            <p:cNvSpPr/>
            <p:nvPr/>
          </p:nvSpPr>
          <p:spPr>
            <a:xfrm>
              <a:off x="5825363" y="3003696"/>
              <a:ext cx="12319" cy="13386"/>
            </a:xfrm>
            <a:custGeom>
              <a:avLst/>
              <a:gdLst/>
              <a:ahLst/>
              <a:cxnLst/>
              <a:rect l="l" t="t" r="r" b="b"/>
              <a:pathLst>
                <a:path w="254" h="276" extrusionOk="0">
                  <a:moveTo>
                    <a:pt x="127" y="0"/>
                  </a:moveTo>
                  <a:cubicBezTo>
                    <a:pt x="58" y="0"/>
                    <a:pt x="1" y="62"/>
                    <a:pt x="1" y="137"/>
                  </a:cubicBezTo>
                  <a:cubicBezTo>
                    <a:pt x="1" y="214"/>
                    <a:pt x="58" y="276"/>
                    <a:pt x="127" y="276"/>
                  </a:cubicBezTo>
                  <a:cubicBezTo>
                    <a:pt x="196" y="276"/>
                    <a:pt x="253" y="214"/>
                    <a:pt x="253" y="137"/>
                  </a:cubicBezTo>
                  <a:cubicBezTo>
                    <a:pt x="253" y="62"/>
                    <a:pt x="19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81"/>
            <p:cNvSpPr/>
            <p:nvPr/>
          </p:nvSpPr>
          <p:spPr>
            <a:xfrm>
              <a:off x="5918724" y="2920375"/>
              <a:ext cx="25608" cy="22262"/>
            </a:xfrm>
            <a:custGeom>
              <a:avLst/>
              <a:gdLst/>
              <a:ahLst/>
              <a:cxnLst/>
              <a:rect l="l" t="t" r="r" b="b"/>
              <a:pathLst>
                <a:path w="528" h="459" extrusionOk="0">
                  <a:moveTo>
                    <a:pt x="263" y="0"/>
                  </a:moveTo>
                  <a:cubicBezTo>
                    <a:pt x="119" y="0"/>
                    <a:pt x="0" y="103"/>
                    <a:pt x="0" y="229"/>
                  </a:cubicBezTo>
                  <a:cubicBezTo>
                    <a:pt x="0" y="356"/>
                    <a:pt x="119" y="459"/>
                    <a:pt x="263" y="459"/>
                  </a:cubicBezTo>
                  <a:cubicBezTo>
                    <a:pt x="409" y="459"/>
                    <a:pt x="528" y="356"/>
                    <a:pt x="528" y="229"/>
                  </a:cubicBezTo>
                  <a:cubicBezTo>
                    <a:pt x="528" y="103"/>
                    <a:pt x="409" y="0"/>
                    <a:pt x="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81"/>
            <p:cNvSpPr/>
            <p:nvPr/>
          </p:nvSpPr>
          <p:spPr>
            <a:xfrm>
              <a:off x="5853153" y="2918144"/>
              <a:ext cx="13386" cy="14501"/>
            </a:xfrm>
            <a:custGeom>
              <a:avLst/>
              <a:gdLst/>
              <a:ahLst/>
              <a:cxnLst/>
              <a:rect l="l" t="t" r="r" b="b"/>
              <a:pathLst>
                <a:path w="276" h="299" extrusionOk="0">
                  <a:moveTo>
                    <a:pt x="139" y="0"/>
                  </a:moveTo>
                  <a:cubicBezTo>
                    <a:pt x="62" y="0"/>
                    <a:pt x="0" y="66"/>
                    <a:pt x="0" y="149"/>
                  </a:cubicBezTo>
                  <a:cubicBezTo>
                    <a:pt x="0" y="231"/>
                    <a:pt x="62" y="298"/>
                    <a:pt x="139" y="298"/>
                  </a:cubicBezTo>
                  <a:cubicBezTo>
                    <a:pt x="214" y="298"/>
                    <a:pt x="276" y="231"/>
                    <a:pt x="276" y="149"/>
                  </a:cubicBezTo>
                  <a:cubicBezTo>
                    <a:pt x="276" y="66"/>
                    <a:pt x="21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81"/>
            <p:cNvSpPr/>
            <p:nvPr/>
          </p:nvSpPr>
          <p:spPr>
            <a:xfrm>
              <a:off x="5988708" y="2878133"/>
              <a:ext cx="14501" cy="6693"/>
            </a:xfrm>
            <a:custGeom>
              <a:avLst/>
              <a:gdLst/>
              <a:ahLst/>
              <a:cxnLst/>
              <a:rect l="l" t="t" r="r" b="b"/>
              <a:pathLst>
                <a:path w="299" h="138" extrusionOk="0">
                  <a:moveTo>
                    <a:pt x="149" y="1"/>
                  </a:moveTo>
                  <a:cubicBezTo>
                    <a:pt x="68" y="1"/>
                    <a:pt x="0" y="31"/>
                    <a:pt x="0" y="70"/>
                  </a:cubicBezTo>
                  <a:cubicBezTo>
                    <a:pt x="0" y="107"/>
                    <a:pt x="68" y="138"/>
                    <a:pt x="149" y="138"/>
                  </a:cubicBezTo>
                  <a:cubicBezTo>
                    <a:pt x="232" y="138"/>
                    <a:pt x="299" y="107"/>
                    <a:pt x="299" y="70"/>
                  </a:cubicBezTo>
                  <a:cubicBezTo>
                    <a:pt x="299" y="31"/>
                    <a:pt x="231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81"/>
            <p:cNvSpPr/>
            <p:nvPr/>
          </p:nvSpPr>
          <p:spPr>
            <a:xfrm>
              <a:off x="6057625" y="2858151"/>
              <a:ext cx="15568" cy="8924"/>
            </a:xfrm>
            <a:custGeom>
              <a:avLst/>
              <a:gdLst/>
              <a:ahLst/>
              <a:cxnLst/>
              <a:rect l="l" t="t" r="r" b="b"/>
              <a:pathLst>
                <a:path w="321" h="184" extrusionOk="0">
                  <a:moveTo>
                    <a:pt x="160" y="0"/>
                  </a:moveTo>
                  <a:cubicBezTo>
                    <a:pt x="71" y="0"/>
                    <a:pt x="0" y="40"/>
                    <a:pt x="0" y="91"/>
                  </a:cubicBezTo>
                  <a:cubicBezTo>
                    <a:pt x="0" y="142"/>
                    <a:pt x="71" y="183"/>
                    <a:pt x="160" y="183"/>
                  </a:cubicBezTo>
                  <a:cubicBezTo>
                    <a:pt x="250" y="183"/>
                    <a:pt x="320" y="142"/>
                    <a:pt x="320" y="91"/>
                  </a:cubicBezTo>
                  <a:cubicBezTo>
                    <a:pt x="320" y="40"/>
                    <a:pt x="250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81"/>
            <p:cNvSpPr/>
            <p:nvPr/>
          </p:nvSpPr>
          <p:spPr>
            <a:xfrm>
              <a:off x="5965428" y="2808149"/>
              <a:ext cx="16684" cy="21194"/>
            </a:xfrm>
            <a:custGeom>
              <a:avLst/>
              <a:gdLst/>
              <a:ahLst/>
              <a:cxnLst/>
              <a:rect l="l" t="t" r="r" b="b"/>
              <a:pathLst>
                <a:path w="344" h="437" extrusionOk="0">
                  <a:moveTo>
                    <a:pt x="171" y="1"/>
                  </a:moveTo>
                  <a:cubicBezTo>
                    <a:pt x="77" y="1"/>
                    <a:pt x="0" y="98"/>
                    <a:pt x="0" y="218"/>
                  </a:cubicBezTo>
                  <a:cubicBezTo>
                    <a:pt x="0" y="338"/>
                    <a:pt x="77" y="436"/>
                    <a:pt x="171" y="436"/>
                  </a:cubicBezTo>
                  <a:cubicBezTo>
                    <a:pt x="266" y="436"/>
                    <a:pt x="343" y="338"/>
                    <a:pt x="343" y="218"/>
                  </a:cubicBezTo>
                  <a:cubicBezTo>
                    <a:pt x="343" y="98"/>
                    <a:pt x="26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81"/>
            <p:cNvSpPr/>
            <p:nvPr/>
          </p:nvSpPr>
          <p:spPr>
            <a:xfrm>
              <a:off x="5736513" y="3041428"/>
              <a:ext cx="3346" cy="7808"/>
            </a:xfrm>
            <a:custGeom>
              <a:avLst/>
              <a:gdLst/>
              <a:ahLst/>
              <a:cxnLst/>
              <a:rect l="l" t="t" r="r" b="b"/>
              <a:pathLst>
                <a:path w="69" h="161" extrusionOk="0">
                  <a:moveTo>
                    <a:pt x="35" y="1"/>
                  </a:moveTo>
                  <a:cubicBezTo>
                    <a:pt x="16" y="1"/>
                    <a:pt x="1" y="38"/>
                    <a:pt x="1" y="81"/>
                  </a:cubicBezTo>
                  <a:cubicBezTo>
                    <a:pt x="1" y="125"/>
                    <a:pt x="16" y="161"/>
                    <a:pt x="35" y="161"/>
                  </a:cubicBezTo>
                  <a:cubicBezTo>
                    <a:pt x="53" y="161"/>
                    <a:pt x="69" y="125"/>
                    <a:pt x="69" y="81"/>
                  </a:cubicBezTo>
                  <a:cubicBezTo>
                    <a:pt x="69" y="38"/>
                    <a:pt x="53" y="1"/>
                    <a:pt x="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81"/>
            <p:cNvSpPr/>
            <p:nvPr/>
          </p:nvSpPr>
          <p:spPr>
            <a:xfrm>
              <a:off x="5750917" y="2987061"/>
              <a:ext cx="8924" cy="13338"/>
            </a:xfrm>
            <a:custGeom>
              <a:avLst/>
              <a:gdLst/>
              <a:ahLst/>
              <a:cxnLst/>
              <a:rect l="l" t="t" r="r" b="b"/>
              <a:pathLst>
                <a:path w="184" h="275" extrusionOk="0">
                  <a:moveTo>
                    <a:pt x="93" y="0"/>
                  </a:moveTo>
                  <a:cubicBezTo>
                    <a:pt x="42" y="0"/>
                    <a:pt x="1" y="62"/>
                    <a:pt x="1" y="137"/>
                  </a:cubicBezTo>
                  <a:cubicBezTo>
                    <a:pt x="1" y="213"/>
                    <a:pt x="42" y="274"/>
                    <a:pt x="93" y="274"/>
                  </a:cubicBezTo>
                  <a:cubicBezTo>
                    <a:pt x="144" y="274"/>
                    <a:pt x="184" y="213"/>
                    <a:pt x="184" y="137"/>
                  </a:cubicBezTo>
                  <a:cubicBezTo>
                    <a:pt x="184" y="6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81"/>
            <p:cNvSpPr/>
            <p:nvPr/>
          </p:nvSpPr>
          <p:spPr>
            <a:xfrm>
              <a:off x="5706492" y="3130375"/>
              <a:ext cx="20031" cy="18915"/>
            </a:xfrm>
            <a:custGeom>
              <a:avLst/>
              <a:gdLst/>
              <a:ahLst/>
              <a:cxnLst/>
              <a:rect l="l" t="t" r="r" b="b"/>
              <a:pathLst>
                <a:path w="413" h="390" extrusionOk="0">
                  <a:moveTo>
                    <a:pt x="208" y="0"/>
                  </a:moveTo>
                  <a:cubicBezTo>
                    <a:pt x="92" y="0"/>
                    <a:pt x="0" y="86"/>
                    <a:pt x="0" y="194"/>
                  </a:cubicBezTo>
                  <a:cubicBezTo>
                    <a:pt x="0" y="302"/>
                    <a:pt x="92" y="389"/>
                    <a:pt x="208" y="389"/>
                  </a:cubicBezTo>
                  <a:cubicBezTo>
                    <a:pt x="322" y="389"/>
                    <a:pt x="412" y="302"/>
                    <a:pt x="412" y="194"/>
                  </a:cubicBezTo>
                  <a:cubicBezTo>
                    <a:pt x="412" y="86"/>
                    <a:pt x="322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81"/>
            <p:cNvSpPr/>
            <p:nvPr/>
          </p:nvSpPr>
          <p:spPr>
            <a:xfrm>
              <a:off x="5745340" y="3178098"/>
              <a:ext cx="5626" cy="13435"/>
            </a:xfrm>
            <a:custGeom>
              <a:avLst/>
              <a:gdLst/>
              <a:ahLst/>
              <a:cxnLst/>
              <a:rect l="l" t="t" r="r" b="b"/>
              <a:pathLst>
                <a:path w="116" h="277" extrusionOk="0">
                  <a:moveTo>
                    <a:pt x="59" y="1"/>
                  </a:moveTo>
                  <a:cubicBezTo>
                    <a:pt x="27" y="1"/>
                    <a:pt x="0" y="62"/>
                    <a:pt x="0" y="139"/>
                  </a:cubicBezTo>
                  <a:cubicBezTo>
                    <a:pt x="0" y="215"/>
                    <a:pt x="27" y="276"/>
                    <a:pt x="59" y="276"/>
                  </a:cubicBezTo>
                  <a:cubicBezTo>
                    <a:pt x="91" y="276"/>
                    <a:pt x="116" y="215"/>
                    <a:pt x="116" y="139"/>
                  </a:cubicBezTo>
                  <a:cubicBezTo>
                    <a:pt x="116" y="62"/>
                    <a:pt x="90" y="1"/>
                    <a:pt x="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81"/>
            <p:cNvSpPr/>
            <p:nvPr/>
          </p:nvSpPr>
          <p:spPr>
            <a:xfrm>
              <a:off x="5324658" y="3765255"/>
              <a:ext cx="15617" cy="8924"/>
            </a:xfrm>
            <a:custGeom>
              <a:avLst/>
              <a:gdLst/>
              <a:ahLst/>
              <a:cxnLst/>
              <a:rect l="l" t="t" r="r" b="b"/>
              <a:pathLst>
                <a:path w="322" h="184" extrusionOk="0">
                  <a:moveTo>
                    <a:pt x="162" y="0"/>
                  </a:moveTo>
                  <a:cubicBezTo>
                    <a:pt x="73" y="0"/>
                    <a:pt x="0" y="42"/>
                    <a:pt x="0" y="93"/>
                  </a:cubicBezTo>
                  <a:cubicBezTo>
                    <a:pt x="0" y="142"/>
                    <a:pt x="73" y="183"/>
                    <a:pt x="162" y="183"/>
                  </a:cubicBezTo>
                  <a:cubicBezTo>
                    <a:pt x="250" y="183"/>
                    <a:pt x="322" y="142"/>
                    <a:pt x="322" y="93"/>
                  </a:cubicBezTo>
                  <a:cubicBezTo>
                    <a:pt x="322" y="42"/>
                    <a:pt x="250" y="0"/>
                    <a:pt x="162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81"/>
            <p:cNvSpPr/>
            <p:nvPr/>
          </p:nvSpPr>
          <p:spPr>
            <a:xfrm>
              <a:off x="5346871" y="3607439"/>
              <a:ext cx="9021" cy="20079"/>
            </a:xfrm>
            <a:custGeom>
              <a:avLst/>
              <a:gdLst/>
              <a:ahLst/>
              <a:cxnLst/>
              <a:rect l="l" t="t" r="r" b="b"/>
              <a:pathLst>
                <a:path w="186" h="414" extrusionOk="0">
                  <a:moveTo>
                    <a:pt x="93" y="1"/>
                  </a:moveTo>
                  <a:cubicBezTo>
                    <a:pt x="42" y="1"/>
                    <a:pt x="1" y="93"/>
                    <a:pt x="1" y="207"/>
                  </a:cubicBezTo>
                  <a:cubicBezTo>
                    <a:pt x="1" y="321"/>
                    <a:pt x="42" y="413"/>
                    <a:pt x="93" y="413"/>
                  </a:cubicBezTo>
                  <a:cubicBezTo>
                    <a:pt x="144" y="413"/>
                    <a:pt x="185" y="321"/>
                    <a:pt x="185" y="207"/>
                  </a:cubicBezTo>
                  <a:cubicBezTo>
                    <a:pt x="185" y="9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81"/>
            <p:cNvSpPr/>
            <p:nvPr/>
          </p:nvSpPr>
          <p:spPr>
            <a:xfrm>
              <a:off x="5269175" y="3827479"/>
              <a:ext cx="24493" cy="26675"/>
            </a:xfrm>
            <a:custGeom>
              <a:avLst/>
              <a:gdLst/>
              <a:ahLst/>
              <a:cxnLst/>
              <a:rect l="l" t="t" r="r" b="b"/>
              <a:pathLst>
                <a:path w="505" h="550" extrusionOk="0">
                  <a:moveTo>
                    <a:pt x="252" y="0"/>
                  </a:moveTo>
                  <a:cubicBezTo>
                    <a:pt x="112" y="0"/>
                    <a:pt x="0" y="123"/>
                    <a:pt x="0" y="275"/>
                  </a:cubicBezTo>
                  <a:cubicBezTo>
                    <a:pt x="0" y="426"/>
                    <a:pt x="112" y="549"/>
                    <a:pt x="252" y="549"/>
                  </a:cubicBezTo>
                  <a:cubicBezTo>
                    <a:pt x="391" y="549"/>
                    <a:pt x="505" y="426"/>
                    <a:pt x="505" y="275"/>
                  </a:cubicBezTo>
                  <a:cubicBezTo>
                    <a:pt x="505" y="123"/>
                    <a:pt x="391" y="0"/>
                    <a:pt x="252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81"/>
            <p:cNvSpPr/>
            <p:nvPr/>
          </p:nvSpPr>
          <p:spPr>
            <a:xfrm>
              <a:off x="5275771" y="3778592"/>
              <a:ext cx="8924" cy="20031"/>
            </a:xfrm>
            <a:custGeom>
              <a:avLst/>
              <a:gdLst/>
              <a:ahLst/>
              <a:cxnLst/>
              <a:rect l="l" t="t" r="r" b="b"/>
              <a:pathLst>
                <a:path w="184" h="413" extrusionOk="0">
                  <a:moveTo>
                    <a:pt x="93" y="1"/>
                  </a:moveTo>
                  <a:cubicBezTo>
                    <a:pt x="42" y="1"/>
                    <a:pt x="1" y="93"/>
                    <a:pt x="1" y="207"/>
                  </a:cubicBezTo>
                  <a:cubicBezTo>
                    <a:pt x="1" y="321"/>
                    <a:pt x="42" y="413"/>
                    <a:pt x="93" y="413"/>
                  </a:cubicBezTo>
                  <a:cubicBezTo>
                    <a:pt x="144" y="413"/>
                    <a:pt x="184" y="321"/>
                    <a:pt x="184" y="207"/>
                  </a:cubicBezTo>
                  <a:cubicBezTo>
                    <a:pt x="184" y="9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81"/>
            <p:cNvSpPr/>
            <p:nvPr/>
          </p:nvSpPr>
          <p:spPr>
            <a:xfrm>
              <a:off x="5209182" y="3822968"/>
              <a:ext cx="44426" cy="35647"/>
            </a:xfrm>
            <a:custGeom>
              <a:avLst/>
              <a:gdLst/>
              <a:ahLst/>
              <a:cxnLst/>
              <a:rect l="l" t="t" r="r" b="b"/>
              <a:pathLst>
                <a:path w="916" h="735" extrusionOk="0">
                  <a:moveTo>
                    <a:pt x="457" y="1"/>
                  </a:moveTo>
                  <a:cubicBezTo>
                    <a:pt x="205" y="1"/>
                    <a:pt x="0" y="165"/>
                    <a:pt x="0" y="368"/>
                  </a:cubicBezTo>
                  <a:cubicBezTo>
                    <a:pt x="0" y="570"/>
                    <a:pt x="205" y="735"/>
                    <a:pt x="457" y="735"/>
                  </a:cubicBezTo>
                  <a:cubicBezTo>
                    <a:pt x="711" y="735"/>
                    <a:pt x="916" y="570"/>
                    <a:pt x="916" y="368"/>
                  </a:cubicBezTo>
                  <a:cubicBezTo>
                    <a:pt x="916" y="165"/>
                    <a:pt x="711" y="1"/>
                    <a:pt x="457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81"/>
            <p:cNvSpPr/>
            <p:nvPr/>
          </p:nvSpPr>
          <p:spPr>
            <a:xfrm>
              <a:off x="5302494" y="3700800"/>
              <a:ext cx="20031" cy="22261"/>
            </a:xfrm>
            <a:custGeom>
              <a:avLst/>
              <a:gdLst/>
              <a:ahLst/>
              <a:cxnLst/>
              <a:rect l="l" t="t" r="r" b="b"/>
              <a:pathLst>
                <a:path w="413" h="459" extrusionOk="0">
                  <a:moveTo>
                    <a:pt x="207" y="0"/>
                  </a:moveTo>
                  <a:cubicBezTo>
                    <a:pt x="93" y="0"/>
                    <a:pt x="1" y="103"/>
                    <a:pt x="1" y="229"/>
                  </a:cubicBezTo>
                  <a:cubicBezTo>
                    <a:pt x="1" y="356"/>
                    <a:pt x="93" y="459"/>
                    <a:pt x="207" y="459"/>
                  </a:cubicBezTo>
                  <a:cubicBezTo>
                    <a:pt x="321" y="459"/>
                    <a:pt x="413" y="356"/>
                    <a:pt x="413" y="229"/>
                  </a:cubicBezTo>
                  <a:cubicBezTo>
                    <a:pt x="413" y="103"/>
                    <a:pt x="321" y="0"/>
                    <a:pt x="207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81"/>
            <p:cNvSpPr/>
            <p:nvPr/>
          </p:nvSpPr>
          <p:spPr>
            <a:xfrm>
              <a:off x="5384700" y="3471934"/>
              <a:ext cx="22213" cy="20031"/>
            </a:xfrm>
            <a:custGeom>
              <a:avLst/>
              <a:gdLst/>
              <a:ahLst/>
              <a:cxnLst/>
              <a:rect l="l" t="t" r="r" b="b"/>
              <a:pathLst>
                <a:path w="458" h="413" extrusionOk="0">
                  <a:moveTo>
                    <a:pt x="230" y="0"/>
                  </a:moveTo>
                  <a:cubicBezTo>
                    <a:pt x="102" y="0"/>
                    <a:pt x="1" y="92"/>
                    <a:pt x="1" y="206"/>
                  </a:cubicBezTo>
                  <a:cubicBezTo>
                    <a:pt x="1" y="320"/>
                    <a:pt x="102" y="412"/>
                    <a:pt x="230" y="412"/>
                  </a:cubicBezTo>
                  <a:cubicBezTo>
                    <a:pt x="356" y="412"/>
                    <a:pt x="458" y="320"/>
                    <a:pt x="458" y="206"/>
                  </a:cubicBezTo>
                  <a:cubicBezTo>
                    <a:pt x="458" y="92"/>
                    <a:pt x="356" y="0"/>
                    <a:pt x="230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81"/>
            <p:cNvSpPr/>
            <p:nvPr/>
          </p:nvSpPr>
          <p:spPr>
            <a:xfrm>
              <a:off x="5148753" y="3787002"/>
              <a:ext cx="22261" cy="20031"/>
            </a:xfrm>
            <a:custGeom>
              <a:avLst/>
              <a:gdLst/>
              <a:ahLst/>
              <a:cxnLst/>
              <a:rect l="l" t="t" r="r" b="b"/>
              <a:pathLst>
                <a:path w="459" h="413" extrusionOk="0">
                  <a:moveTo>
                    <a:pt x="230" y="1"/>
                  </a:moveTo>
                  <a:cubicBezTo>
                    <a:pt x="103" y="1"/>
                    <a:pt x="0" y="93"/>
                    <a:pt x="0" y="207"/>
                  </a:cubicBezTo>
                  <a:cubicBezTo>
                    <a:pt x="0" y="321"/>
                    <a:pt x="103" y="413"/>
                    <a:pt x="230" y="413"/>
                  </a:cubicBezTo>
                  <a:cubicBezTo>
                    <a:pt x="356" y="413"/>
                    <a:pt x="459" y="321"/>
                    <a:pt x="459" y="207"/>
                  </a:cubicBezTo>
                  <a:cubicBezTo>
                    <a:pt x="459" y="93"/>
                    <a:pt x="356" y="1"/>
                    <a:pt x="230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81"/>
            <p:cNvSpPr/>
            <p:nvPr/>
          </p:nvSpPr>
          <p:spPr>
            <a:xfrm>
              <a:off x="5039825" y="3316999"/>
              <a:ext cx="17896" cy="24541"/>
            </a:xfrm>
            <a:custGeom>
              <a:avLst/>
              <a:gdLst/>
              <a:ahLst/>
              <a:cxnLst/>
              <a:rect l="l" t="t" r="r" b="b"/>
              <a:pathLst>
                <a:path w="369" h="506" extrusionOk="0">
                  <a:moveTo>
                    <a:pt x="185" y="1"/>
                  </a:moveTo>
                  <a:cubicBezTo>
                    <a:pt x="84" y="1"/>
                    <a:pt x="1" y="113"/>
                    <a:pt x="1" y="253"/>
                  </a:cubicBezTo>
                  <a:cubicBezTo>
                    <a:pt x="1" y="392"/>
                    <a:pt x="84" y="505"/>
                    <a:pt x="185" y="505"/>
                  </a:cubicBezTo>
                  <a:cubicBezTo>
                    <a:pt x="285" y="505"/>
                    <a:pt x="368" y="392"/>
                    <a:pt x="368" y="253"/>
                  </a:cubicBezTo>
                  <a:cubicBezTo>
                    <a:pt x="368" y="113"/>
                    <a:pt x="285" y="1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81"/>
            <p:cNvSpPr/>
            <p:nvPr/>
          </p:nvSpPr>
          <p:spPr>
            <a:xfrm>
              <a:off x="5181199" y="3737630"/>
              <a:ext cx="12561" cy="19061"/>
            </a:xfrm>
            <a:custGeom>
              <a:avLst/>
              <a:gdLst/>
              <a:ahLst/>
              <a:cxnLst/>
              <a:rect l="l" t="t" r="r" b="b"/>
              <a:pathLst>
                <a:path w="259" h="393" extrusionOk="0">
                  <a:moveTo>
                    <a:pt x="130" y="0"/>
                  </a:moveTo>
                  <a:cubicBezTo>
                    <a:pt x="59" y="0"/>
                    <a:pt x="1" y="88"/>
                    <a:pt x="1" y="196"/>
                  </a:cubicBezTo>
                  <a:cubicBezTo>
                    <a:pt x="1" y="305"/>
                    <a:pt x="59" y="393"/>
                    <a:pt x="130" y="393"/>
                  </a:cubicBezTo>
                  <a:cubicBezTo>
                    <a:pt x="200" y="393"/>
                    <a:pt x="259" y="305"/>
                    <a:pt x="259" y="196"/>
                  </a:cubicBezTo>
                  <a:cubicBezTo>
                    <a:pt x="259" y="88"/>
                    <a:pt x="200" y="0"/>
                    <a:pt x="130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81"/>
            <p:cNvSpPr/>
            <p:nvPr/>
          </p:nvSpPr>
          <p:spPr>
            <a:xfrm>
              <a:off x="5102049" y="3319278"/>
              <a:ext cx="4511" cy="8924"/>
            </a:xfrm>
            <a:custGeom>
              <a:avLst/>
              <a:gdLst/>
              <a:ahLst/>
              <a:cxnLst/>
              <a:rect l="l" t="t" r="r" b="b"/>
              <a:pathLst>
                <a:path w="93" h="184" extrusionOk="0">
                  <a:moveTo>
                    <a:pt x="47" y="0"/>
                  </a:moveTo>
                  <a:cubicBezTo>
                    <a:pt x="22" y="0"/>
                    <a:pt x="0" y="40"/>
                    <a:pt x="0" y="91"/>
                  </a:cubicBezTo>
                  <a:cubicBezTo>
                    <a:pt x="0" y="142"/>
                    <a:pt x="22" y="183"/>
                    <a:pt x="47" y="183"/>
                  </a:cubicBezTo>
                  <a:cubicBezTo>
                    <a:pt x="73" y="183"/>
                    <a:pt x="93" y="142"/>
                    <a:pt x="93" y="91"/>
                  </a:cubicBezTo>
                  <a:cubicBezTo>
                    <a:pt x="93" y="40"/>
                    <a:pt x="73" y="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81"/>
            <p:cNvSpPr/>
            <p:nvPr/>
          </p:nvSpPr>
          <p:spPr>
            <a:xfrm>
              <a:off x="5157532" y="3376992"/>
              <a:ext cx="11252" cy="17800"/>
            </a:xfrm>
            <a:custGeom>
              <a:avLst/>
              <a:gdLst/>
              <a:ahLst/>
              <a:cxnLst/>
              <a:rect l="l" t="t" r="r" b="b"/>
              <a:pathLst>
                <a:path w="232" h="367" extrusionOk="0">
                  <a:moveTo>
                    <a:pt x="116" y="1"/>
                  </a:moveTo>
                  <a:cubicBezTo>
                    <a:pt x="52" y="1"/>
                    <a:pt x="1" y="82"/>
                    <a:pt x="1" y="184"/>
                  </a:cubicBezTo>
                  <a:cubicBezTo>
                    <a:pt x="1" y="285"/>
                    <a:pt x="52" y="367"/>
                    <a:pt x="116" y="367"/>
                  </a:cubicBezTo>
                  <a:cubicBezTo>
                    <a:pt x="181" y="367"/>
                    <a:pt x="232" y="285"/>
                    <a:pt x="232" y="184"/>
                  </a:cubicBezTo>
                  <a:cubicBezTo>
                    <a:pt x="232" y="82"/>
                    <a:pt x="181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81"/>
            <p:cNvSpPr/>
            <p:nvPr/>
          </p:nvSpPr>
          <p:spPr>
            <a:xfrm>
              <a:off x="5295317" y="3220050"/>
              <a:ext cx="11252" cy="16393"/>
            </a:xfrm>
            <a:custGeom>
              <a:avLst/>
              <a:gdLst/>
              <a:ahLst/>
              <a:cxnLst/>
              <a:rect l="l" t="t" r="r" b="b"/>
              <a:pathLst>
                <a:path w="232" h="338" extrusionOk="0">
                  <a:moveTo>
                    <a:pt x="116" y="0"/>
                  </a:moveTo>
                  <a:cubicBezTo>
                    <a:pt x="53" y="0"/>
                    <a:pt x="1" y="76"/>
                    <a:pt x="1" y="168"/>
                  </a:cubicBezTo>
                  <a:cubicBezTo>
                    <a:pt x="1" y="262"/>
                    <a:pt x="53" y="337"/>
                    <a:pt x="116" y="337"/>
                  </a:cubicBezTo>
                  <a:cubicBezTo>
                    <a:pt x="181" y="337"/>
                    <a:pt x="232" y="262"/>
                    <a:pt x="232" y="168"/>
                  </a:cubicBezTo>
                  <a:cubicBezTo>
                    <a:pt x="232" y="76"/>
                    <a:pt x="181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81"/>
            <p:cNvSpPr/>
            <p:nvPr/>
          </p:nvSpPr>
          <p:spPr>
            <a:xfrm>
              <a:off x="5188717" y="3288142"/>
              <a:ext cx="11204" cy="6693"/>
            </a:xfrm>
            <a:custGeom>
              <a:avLst/>
              <a:gdLst/>
              <a:ahLst/>
              <a:cxnLst/>
              <a:rect l="l" t="t" r="r" b="b"/>
              <a:pathLst>
                <a:path w="231" h="138" extrusionOk="0">
                  <a:moveTo>
                    <a:pt x="116" y="1"/>
                  </a:moveTo>
                  <a:cubicBezTo>
                    <a:pt x="52" y="1"/>
                    <a:pt x="1" y="31"/>
                    <a:pt x="1" y="68"/>
                  </a:cubicBezTo>
                  <a:cubicBezTo>
                    <a:pt x="1" y="107"/>
                    <a:pt x="52" y="137"/>
                    <a:pt x="116" y="137"/>
                  </a:cubicBezTo>
                  <a:cubicBezTo>
                    <a:pt x="179" y="137"/>
                    <a:pt x="230" y="107"/>
                    <a:pt x="230" y="68"/>
                  </a:cubicBezTo>
                  <a:cubicBezTo>
                    <a:pt x="230" y="31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81"/>
            <p:cNvSpPr/>
            <p:nvPr/>
          </p:nvSpPr>
          <p:spPr>
            <a:xfrm>
              <a:off x="5226546" y="3205840"/>
              <a:ext cx="28954" cy="31185"/>
            </a:xfrm>
            <a:custGeom>
              <a:avLst/>
              <a:gdLst/>
              <a:ahLst/>
              <a:cxnLst/>
              <a:rect l="l" t="t" r="r" b="b"/>
              <a:pathLst>
                <a:path w="597" h="643" extrusionOk="0">
                  <a:moveTo>
                    <a:pt x="298" y="1"/>
                  </a:moveTo>
                  <a:cubicBezTo>
                    <a:pt x="133" y="1"/>
                    <a:pt x="1" y="144"/>
                    <a:pt x="1" y="322"/>
                  </a:cubicBezTo>
                  <a:cubicBezTo>
                    <a:pt x="1" y="499"/>
                    <a:pt x="133" y="642"/>
                    <a:pt x="298" y="642"/>
                  </a:cubicBezTo>
                  <a:cubicBezTo>
                    <a:pt x="462" y="642"/>
                    <a:pt x="596" y="499"/>
                    <a:pt x="596" y="322"/>
                  </a:cubicBezTo>
                  <a:cubicBezTo>
                    <a:pt x="596" y="144"/>
                    <a:pt x="462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81"/>
            <p:cNvSpPr/>
            <p:nvPr/>
          </p:nvSpPr>
          <p:spPr>
            <a:xfrm>
              <a:off x="5306521" y="3130375"/>
              <a:ext cx="8924" cy="8924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91" y="0"/>
                  </a:moveTo>
                  <a:cubicBezTo>
                    <a:pt x="41" y="0"/>
                    <a:pt x="1" y="40"/>
                    <a:pt x="1" y="91"/>
                  </a:cubicBezTo>
                  <a:cubicBezTo>
                    <a:pt x="1" y="142"/>
                    <a:pt x="41" y="183"/>
                    <a:pt x="91" y="183"/>
                  </a:cubicBezTo>
                  <a:cubicBezTo>
                    <a:pt x="142" y="183"/>
                    <a:pt x="184" y="142"/>
                    <a:pt x="184" y="91"/>
                  </a:cubicBezTo>
                  <a:cubicBezTo>
                    <a:pt x="184" y="40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81"/>
            <p:cNvSpPr/>
            <p:nvPr/>
          </p:nvSpPr>
          <p:spPr>
            <a:xfrm>
              <a:off x="5077654" y="3851457"/>
              <a:ext cx="10039" cy="14453"/>
            </a:xfrm>
            <a:custGeom>
              <a:avLst/>
              <a:gdLst/>
              <a:ahLst/>
              <a:cxnLst/>
              <a:rect l="l" t="t" r="r" b="b"/>
              <a:pathLst>
                <a:path w="207" h="298" extrusionOk="0">
                  <a:moveTo>
                    <a:pt x="104" y="1"/>
                  </a:moveTo>
                  <a:cubicBezTo>
                    <a:pt x="47" y="1"/>
                    <a:pt x="0" y="67"/>
                    <a:pt x="0" y="148"/>
                  </a:cubicBezTo>
                  <a:cubicBezTo>
                    <a:pt x="0" y="231"/>
                    <a:pt x="47" y="297"/>
                    <a:pt x="104" y="297"/>
                  </a:cubicBezTo>
                  <a:cubicBezTo>
                    <a:pt x="160" y="297"/>
                    <a:pt x="207" y="231"/>
                    <a:pt x="207" y="148"/>
                  </a:cubicBezTo>
                  <a:cubicBezTo>
                    <a:pt x="207" y="67"/>
                    <a:pt x="160" y="1"/>
                    <a:pt x="104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81"/>
            <p:cNvSpPr/>
            <p:nvPr/>
          </p:nvSpPr>
          <p:spPr>
            <a:xfrm>
              <a:off x="4960965" y="3848110"/>
              <a:ext cx="14550" cy="18915"/>
            </a:xfrm>
            <a:custGeom>
              <a:avLst/>
              <a:gdLst/>
              <a:ahLst/>
              <a:cxnLst/>
              <a:rect l="l" t="t" r="r" b="b"/>
              <a:pathLst>
                <a:path w="300" h="390" extrusionOk="0">
                  <a:moveTo>
                    <a:pt x="150" y="0"/>
                  </a:moveTo>
                  <a:cubicBezTo>
                    <a:pt x="67" y="0"/>
                    <a:pt x="1" y="88"/>
                    <a:pt x="1" y="196"/>
                  </a:cubicBezTo>
                  <a:cubicBezTo>
                    <a:pt x="1" y="302"/>
                    <a:pt x="67" y="390"/>
                    <a:pt x="150" y="390"/>
                  </a:cubicBezTo>
                  <a:cubicBezTo>
                    <a:pt x="231" y="390"/>
                    <a:pt x="299" y="302"/>
                    <a:pt x="299" y="196"/>
                  </a:cubicBezTo>
                  <a:cubicBezTo>
                    <a:pt x="299" y="88"/>
                    <a:pt x="231" y="0"/>
                    <a:pt x="150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81"/>
            <p:cNvSpPr/>
            <p:nvPr/>
          </p:nvSpPr>
          <p:spPr>
            <a:xfrm>
              <a:off x="5402451" y="3849691"/>
              <a:ext cx="7808" cy="5626"/>
            </a:xfrm>
            <a:custGeom>
              <a:avLst/>
              <a:gdLst/>
              <a:ahLst/>
              <a:cxnLst/>
              <a:rect l="l" t="t" r="r" b="b"/>
              <a:pathLst>
                <a:path w="161" h="116" extrusionOk="0">
                  <a:moveTo>
                    <a:pt x="81" y="1"/>
                  </a:moveTo>
                  <a:cubicBezTo>
                    <a:pt x="36" y="1"/>
                    <a:pt x="1" y="25"/>
                    <a:pt x="1" y="57"/>
                  </a:cubicBezTo>
                  <a:cubicBezTo>
                    <a:pt x="1" y="90"/>
                    <a:pt x="36" y="116"/>
                    <a:pt x="81" y="116"/>
                  </a:cubicBezTo>
                  <a:cubicBezTo>
                    <a:pt x="125" y="116"/>
                    <a:pt x="161" y="90"/>
                    <a:pt x="161" y="57"/>
                  </a:cubicBezTo>
                  <a:cubicBezTo>
                    <a:pt x="161" y="27"/>
                    <a:pt x="125" y="1"/>
                    <a:pt x="81" y="1"/>
                  </a:cubicBezTo>
                  <a:close/>
                </a:path>
              </a:pathLst>
            </a:custGeom>
            <a:solidFill>
              <a:srgbClr val="E1F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81"/>
            <p:cNvSpPr/>
            <p:nvPr/>
          </p:nvSpPr>
          <p:spPr>
            <a:xfrm>
              <a:off x="5365737" y="3829710"/>
              <a:ext cx="11252" cy="14453"/>
            </a:xfrm>
            <a:custGeom>
              <a:avLst/>
              <a:gdLst/>
              <a:ahLst/>
              <a:cxnLst/>
              <a:rect l="l" t="t" r="r" b="b"/>
              <a:pathLst>
                <a:path w="232" h="298" extrusionOk="0">
                  <a:moveTo>
                    <a:pt x="116" y="0"/>
                  </a:moveTo>
                  <a:cubicBezTo>
                    <a:pt x="52" y="0"/>
                    <a:pt x="1" y="66"/>
                    <a:pt x="1" y="150"/>
                  </a:cubicBezTo>
                  <a:cubicBezTo>
                    <a:pt x="1" y="231"/>
                    <a:pt x="52" y="297"/>
                    <a:pt x="116" y="297"/>
                  </a:cubicBezTo>
                  <a:cubicBezTo>
                    <a:pt x="179" y="297"/>
                    <a:pt x="232" y="231"/>
                    <a:pt x="232" y="150"/>
                  </a:cubicBezTo>
                  <a:cubicBezTo>
                    <a:pt x="232" y="66"/>
                    <a:pt x="179" y="0"/>
                    <a:pt x="116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81"/>
            <p:cNvSpPr/>
            <p:nvPr/>
          </p:nvSpPr>
          <p:spPr>
            <a:xfrm>
              <a:off x="4939868" y="3759163"/>
              <a:ext cx="20031" cy="17896"/>
            </a:xfrm>
            <a:custGeom>
              <a:avLst/>
              <a:gdLst/>
              <a:ahLst/>
              <a:cxnLst/>
              <a:rect l="l" t="t" r="r" b="b"/>
              <a:pathLst>
                <a:path w="413" h="369" extrusionOk="0">
                  <a:moveTo>
                    <a:pt x="207" y="1"/>
                  </a:moveTo>
                  <a:cubicBezTo>
                    <a:pt x="93" y="1"/>
                    <a:pt x="0" y="84"/>
                    <a:pt x="0" y="185"/>
                  </a:cubicBezTo>
                  <a:cubicBezTo>
                    <a:pt x="0" y="285"/>
                    <a:pt x="93" y="368"/>
                    <a:pt x="207" y="368"/>
                  </a:cubicBezTo>
                  <a:cubicBezTo>
                    <a:pt x="320" y="368"/>
                    <a:pt x="413" y="285"/>
                    <a:pt x="413" y="185"/>
                  </a:cubicBezTo>
                  <a:cubicBezTo>
                    <a:pt x="413" y="84"/>
                    <a:pt x="320" y="1"/>
                    <a:pt x="207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81"/>
            <p:cNvSpPr/>
            <p:nvPr/>
          </p:nvSpPr>
          <p:spPr>
            <a:xfrm>
              <a:off x="5035411" y="3763674"/>
              <a:ext cx="7808" cy="7808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81" y="0"/>
                  </a:moveTo>
                  <a:cubicBezTo>
                    <a:pt x="36" y="0"/>
                    <a:pt x="1" y="35"/>
                    <a:pt x="1" y="80"/>
                  </a:cubicBezTo>
                  <a:cubicBezTo>
                    <a:pt x="1" y="125"/>
                    <a:pt x="36" y="160"/>
                    <a:pt x="81" y="160"/>
                  </a:cubicBezTo>
                  <a:cubicBezTo>
                    <a:pt x="125" y="160"/>
                    <a:pt x="161" y="125"/>
                    <a:pt x="161" y="80"/>
                  </a:cubicBezTo>
                  <a:cubicBezTo>
                    <a:pt x="161" y="35"/>
                    <a:pt x="125" y="0"/>
                    <a:pt x="81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81"/>
            <p:cNvSpPr/>
            <p:nvPr/>
          </p:nvSpPr>
          <p:spPr>
            <a:xfrm>
              <a:off x="5076538" y="3713671"/>
              <a:ext cx="24444" cy="21146"/>
            </a:xfrm>
            <a:custGeom>
              <a:avLst/>
              <a:gdLst/>
              <a:ahLst/>
              <a:cxnLst/>
              <a:rect l="l" t="t" r="r" b="b"/>
              <a:pathLst>
                <a:path w="504" h="436" extrusionOk="0">
                  <a:moveTo>
                    <a:pt x="253" y="1"/>
                  </a:moveTo>
                  <a:cubicBezTo>
                    <a:pt x="113" y="1"/>
                    <a:pt x="0" y="97"/>
                    <a:pt x="0" y="217"/>
                  </a:cubicBezTo>
                  <a:cubicBezTo>
                    <a:pt x="0" y="337"/>
                    <a:pt x="113" y="436"/>
                    <a:pt x="253" y="436"/>
                  </a:cubicBezTo>
                  <a:cubicBezTo>
                    <a:pt x="391" y="436"/>
                    <a:pt x="503" y="337"/>
                    <a:pt x="503" y="217"/>
                  </a:cubicBezTo>
                  <a:cubicBezTo>
                    <a:pt x="503" y="97"/>
                    <a:pt x="391" y="1"/>
                    <a:pt x="253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81"/>
            <p:cNvSpPr/>
            <p:nvPr/>
          </p:nvSpPr>
          <p:spPr>
            <a:xfrm>
              <a:off x="5233190" y="3680304"/>
              <a:ext cx="20031" cy="11204"/>
            </a:xfrm>
            <a:custGeom>
              <a:avLst/>
              <a:gdLst/>
              <a:ahLst/>
              <a:cxnLst/>
              <a:rect l="l" t="t" r="r" b="b"/>
              <a:pathLst>
                <a:path w="413" h="231" extrusionOk="0">
                  <a:moveTo>
                    <a:pt x="207" y="1"/>
                  </a:moveTo>
                  <a:cubicBezTo>
                    <a:pt x="93" y="1"/>
                    <a:pt x="1" y="52"/>
                    <a:pt x="1" y="116"/>
                  </a:cubicBezTo>
                  <a:cubicBezTo>
                    <a:pt x="1" y="179"/>
                    <a:pt x="93" y="230"/>
                    <a:pt x="207" y="230"/>
                  </a:cubicBezTo>
                  <a:cubicBezTo>
                    <a:pt x="321" y="230"/>
                    <a:pt x="413" y="179"/>
                    <a:pt x="413" y="116"/>
                  </a:cubicBezTo>
                  <a:cubicBezTo>
                    <a:pt x="413" y="52"/>
                    <a:pt x="321" y="1"/>
                    <a:pt x="207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81"/>
            <p:cNvSpPr/>
            <p:nvPr/>
          </p:nvSpPr>
          <p:spPr>
            <a:xfrm>
              <a:off x="5193227" y="3655861"/>
              <a:ext cx="17800" cy="17896"/>
            </a:xfrm>
            <a:custGeom>
              <a:avLst/>
              <a:gdLst/>
              <a:ahLst/>
              <a:cxnLst/>
              <a:rect l="l" t="t" r="r" b="b"/>
              <a:pathLst>
                <a:path w="367" h="369" extrusionOk="0">
                  <a:moveTo>
                    <a:pt x="183" y="0"/>
                  </a:moveTo>
                  <a:cubicBezTo>
                    <a:pt x="82" y="0"/>
                    <a:pt x="0" y="83"/>
                    <a:pt x="0" y="183"/>
                  </a:cubicBezTo>
                  <a:cubicBezTo>
                    <a:pt x="0" y="285"/>
                    <a:pt x="82" y="368"/>
                    <a:pt x="183" y="368"/>
                  </a:cubicBezTo>
                  <a:cubicBezTo>
                    <a:pt x="285" y="368"/>
                    <a:pt x="366" y="285"/>
                    <a:pt x="366" y="183"/>
                  </a:cubicBezTo>
                  <a:cubicBezTo>
                    <a:pt x="366" y="83"/>
                    <a:pt x="285" y="0"/>
                    <a:pt x="183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81"/>
            <p:cNvSpPr/>
            <p:nvPr/>
          </p:nvSpPr>
          <p:spPr>
            <a:xfrm>
              <a:off x="5395371" y="3668082"/>
              <a:ext cx="14550" cy="13386"/>
            </a:xfrm>
            <a:custGeom>
              <a:avLst/>
              <a:gdLst/>
              <a:ahLst/>
              <a:cxnLst/>
              <a:rect l="l" t="t" r="r" b="b"/>
              <a:pathLst>
                <a:path w="300" h="276" extrusionOk="0">
                  <a:moveTo>
                    <a:pt x="150" y="1"/>
                  </a:moveTo>
                  <a:cubicBezTo>
                    <a:pt x="68" y="1"/>
                    <a:pt x="1" y="62"/>
                    <a:pt x="1" y="139"/>
                  </a:cubicBezTo>
                  <a:cubicBezTo>
                    <a:pt x="1" y="214"/>
                    <a:pt x="68" y="276"/>
                    <a:pt x="150" y="276"/>
                  </a:cubicBezTo>
                  <a:cubicBezTo>
                    <a:pt x="233" y="276"/>
                    <a:pt x="299" y="214"/>
                    <a:pt x="299" y="139"/>
                  </a:cubicBezTo>
                  <a:cubicBezTo>
                    <a:pt x="299" y="62"/>
                    <a:pt x="233" y="1"/>
                    <a:pt x="150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81"/>
            <p:cNvSpPr/>
            <p:nvPr/>
          </p:nvSpPr>
          <p:spPr>
            <a:xfrm>
              <a:off x="5408757" y="3627004"/>
              <a:ext cx="10039" cy="11204"/>
            </a:xfrm>
            <a:custGeom>
              <a:avLst/>
              <a:gdLst/>
              <a:ahLst/>
              <a:cxnLst/>
              <a:rect l="l" t="t" r="r" b="b"/>
              <a:pathLst>
                <a:path w="207" h="231" extrusionOk="0">
                  <a:moveTo>
                    <a:pt x="103" y="0"/>
                  </a:moveTo>
                  <a:cubicBezTo>
                    <a:pt x="46" y="0"/>
                    <a:pt x="0" y="52"/>
                    <a:pt x="0" y="115"/>
                  </a:cubicBezTo>
                  <a:cubicBezTo>
                    <a:pt x="0" y="179"/>
                    <a:pt x="46" y="231"/>
                    <a:pt x="103" y="231"/>
                  </a:cubicBezTo>
                  <a:cubicBezTo>
                    <a:pt x="160" y="231"/>
                    <a:pt x="206" y="179"/>
                    <a:pt x="206" y="115"/>
                  </a:cubicBezTo>
                  <a:cubicBezTo>
                    <a:pt x="206" y="52"/>
                    <a:pt x="160" y="0"/>
                    <a:pt x="103" y="0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81"/>
            <p:cNvSpPr/>
            <p:nvPr/>
          </p:nvSpPr>
          <p:spPr>
            <a:xfrm>
              <a:off x="5379851" y="3605858"/>
              <a:ext cx="20079" cy="14550"/>
            </a:xfrm>
            <a:custGeom>
              <a:avLst/>
              <a:gdLst/>
              <a:ahLst/>
              <a:cxnLst/>
              <a:rect l="l" t="t" r="r" b="b"/>
              <a:pathLst>
                <a:path w="414" h="300" extrusionOk="0">
                  <a:moveTo>
                    <a:pt x="207" y="1"/>
                  </a:moveTo>
                  <a:cubicBezTo>
                    <a:pt x="93" y="1"/>
                    <a:pt x="1" y="67"/>
                    <a:pt x="1" y="150"/>
                  </a:cubicBezTo>
                  <a:cubicBezTo>
                    <a:pt x="1" y="232"/>
                    <a:pt x="93" y="299"/>
                    <a:pt x="207" y="299"/>
                  </a:cubicBezTo>
                  <a:cubicBezTo>
                    <a:pt x="321" y="299"/>
                    <a:pt x="413" y="232"/>
                    <a:pt x="413" y="150"/>
                  </a:cubicBezTo>
                  <a:cubicBezTo>
                    <a:pt x="413" y="67"/>
                    <a:pt x="321" y="1"/>
                    <a:pt x="207" y="1"/>
                  </a:cubicBez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81"/>
            <p:cNvSpPr/>
            <p:nvPr/>
          </p:nvSpPr>
          <p:spPr>
            <a:xfrm>
              <a:off x="7465260" y="3187798"/>
              <a:ext cx="223634" cy="394645"/>
            </a:xfrm>
            <a:custGeom>
              <a:avLst/>
              <a:gdLst/>
              <a:ahLst/>
              <a:cxnLst/>
              <a:rect l="l" t="t" r="r" b="b"/>
              <a:pathLst>
                <a:path w="4611" h="8137" extrusionOk="0">
                  <a:moveTo>
                    <a:pt x="4320" y="1"/>
                  </a:moveTo>
                  <a:lnTo>
                    <a:pt x="4320" y="1"/>
                  </a:lnTo>
                  <a:cubicBezTo>
                    <a:pt x="3668" y="1485"/>
                    <a:pt x="685" y="6009"/>
                    <a:pt x="1" y="7473"/>
                  </a:cubicBezTo>
                  <a:cubicBezTo>
                    <a:pt x="1063" y="7931"/>
                    <a:pt x="1849" y="8136"/>
                    <a:pt x="2648" y="8136"/>
                  </a:cubicBezTo>
                  <a:cubicBezTo>
                    <a:pt x="3143" y="8136"/>
                    <a:pt x="3644" y="8058"/>
                    <a:pt x="4219" y="7912"/>
                  </a:cubicBezTo>
                  <a:cubicBezTo>
                    <a:pt x="4611" y="6246"/>
                    <a:pt x="4320" y="1"/>
                    <a:pt x="4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81"/>
            <p:cNvSpPr/>
            <p:nvPr/>
          </p:nvSpPr>
          <p:spPr>
            <a:xfrm>
              <a:off x="7465212" y="3275678"/>
              <a:ext cx="217668" cy="306811"/>
            </a:xfrm>
            <a:custGeom>
              <a:avLst/>
              <a:gdLst/>
              <a:ahLst/>
              <a:cxnLst/>
              <a:rect l="l" t="t" r="r" b="b"/>
              <a:pathLst>
                <a:path w="4488" h="6326" extrusionOk="0">
                  <a:moveTo>
                    <a:pt x="4387" y="1"/>
                  </a:moveTo>
                  <a:cubicBezTo>
                    <a:pt x="4318" y="358"/>
                    <a:pt x="4229" y="711"/>
                    <a:pt x="4121" y="1057"/>
                  </a:cubicBezTo>
                  <a:cubicBezTo>
                    <a:pt x="3440" y="3227"/>
                    <a:pt x="2040" y="4714"/>
                    <a:pt x="628" y="4714"/>
                  </a:cubicBezTo>
                  <a:cubicBezTo>
                    <a:pt x="588" y="4714"/>
                    <a:pt x="549" y="4713"/>
                    <a:pt x="509" y="4711"/>
                  </a:cubicBezTo>
                  <a:cubicBezTo>
                    <a:pt x="290" y="5095"/>
                    <a:pt x="113" y="5423"/>
                    <a:pt x="0" y="5663"/>
                  </a:cubicBezTo>
                  <a:cubicBezTo>
                    <a:pt x="1062" y="6121"/>
                    <a:pt x="1848" y="6326"/>
                    <a:pt x="2648" y="6326"/>
                  </a:cubicBezTo>
                  <a:cubicBezTo>
                    <a:pt x="3143" y="6326"/>
                    <a:pt x="3644" y="6247"/>
                    <a:pt x="4220" y="6101"/>
                  </a:cubicBezTo>
                  <a:cubicBezTo>
                    <a:pt x="4487" y="4968"/>
                    <a:pt x="4449" y="2065"/>
                    <a:pt x="4387" y="1"/>
                  </a:cubicBezTo>
                  <a:close/>
                </a:path>
              </a:pathLst>
            </a:custGeom>
            <a:solidFill>
              <a:srgbClr val="5C463F">
                <a:alpha val="24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81"/>
            <p:cNvSpPr/>
            <p:nvPr/>
          </p:nvSpPr>
          <p:spPr>
            <a:xfrm>
              <a:off x="4610075" y="3909219"/>
              <a:ext cx="3152840" cy="158061"/>
            </a:xfrm>
            <a:custGeom>
              <a:avLst/>
              <a:gdLst/>
              <a:ahLst/>
              <a:cxnLst/>
              <a:rect l="l" t="t" r="r" b="b"/>
              <a:pathLst>
                <a:path w="65007" h="3259" extrusionOk="0">
                  <a:moveTo>
                    <a:pt x="65006" y="0"/>
                  </a:moveTo>
                  <a:lnTo>
                    <a:pt x="0" y="3258"/>
                  </a:lnTo>
                  <a:lnTo>
                    <a:pt x="65006" y="3258"/>
                  </a:lnTo>
                  <a:lnTo>
                    <a:pt x="65006" y="0"/>
                  </a:lnTo>
                  <a:close/>
                </a:path>
              </a:pathLst>
            </a:custGeom>
            <a:solidFill>
              <a:srgbClr val="5C463F">
                <a:alpha val="80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0" name="Google Shape;2030;p63"/>
          <p:cNvPicPr preferRelativeResize="0"/>
          <p:nvPr/>
        </p:nvPicPr>
        <p:blipFill rotWithShape="1">
          <a:blip r:embed="rId3">
            <a:alphaModFix/>
          </a:blip>
          <a:srcRect l="14589" t="4652" r="14589"/>
          <a:stretch/>
        </p:blipFill>
        <p:spPr>
          <a:xfrm>
            <a:off x="4419600" y="714375"/>
            <a:ext cx="4009298" cy="3676652"/>
          </a:xfrm>
          <a:prstGeom prst="rect">
            <a:avLst/>
          </a:prstGeom>
          <a:noFill/>
          <a:ln>
            <a:noFill/>
          </a:ln>
        </p:spPr>
      </p:pic>
      <p:sp>
        <p:nvSpPr>
          <p:cNvPr id="2031" name="Google Shape;2031;p63"/>
          <p:cNvSpPr txBox="1">
            <a:spLocks noGrp="1"/>
          </p:cNvSpPr>
          <p:nvPr>
            <p:ph type="title"/>
          </p:nvPr>
        </p:nvSpPr>
        <p:spPr>
          <a:xfrm>
            <a:off x="946700" y="922400"/>
            <a:ext cx="2415300" cy="21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Impact</a:t>
            </a:r>
            <a:endParaRPr dirty="0"/>
          </a:p>
        </p:txBody>
      </p:sp>
      <p:sp>
        <p:nvSpPr>
          <p:cNvPr id="2032" name="Google Shape;2032;p63"/>
          <p:cNvSpPr txBox="1">
            <a:spLocks noGrp="1"/>
          </p:cNvSpPr>
          <p:nvPr>
            <p:ph type="body" idx="1"/>
          </p:nvPr>
        </p:nvSpPr>
        <p:spPr>
          <a:xfrm>
            <a:off x="715100" y="2819172"/>
            <a:ext cx="2878500" cy="11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</a:t>
            </a:r>
            <a:r>
              <a:rPr lang="en-US" dirty="0"/>
              <a:t>his model can be used to analyze seismic data from future lunar missions and enhance our understanding of the moon's interior.</a:t>
            </a:r>
            <a:endParaRPr dirty="0"/>
          </a:p>
        </p:txBody>
      </p:sp>
      <p:sp>
        <p:nvSpPr>
          <p:cNvPr id="2033" name="Google Shape;2033;p63"/>
          <p:cNvSpPr/>
          <p:nvPr/>
        </p:nvSpPr>
        <p:spPr>
          <a:xfrm>
            <a:off x="3752850" y="0"/>
            <a:ext cx="5391380" cy="5143724"/>
          </a:xfrm>
          <a:custGeom>
            <a:avLst/>
            <a:gdLst/>
            <a:ahLst/>
            <a:cxnLst/>
            <a:rect l="l" t="t" r="r" b="b"/>
            <a:pathLst>
              <a:path w="209435" h="209435" extrusionOk="0">
                <a:moveTo>
                  <a:pt x="118064" y="32766"/>
                </a:moveTo>
                <a:cubicBezTo>
                  <a:pt x="136450" y="32766"/>
                  <a:pt x="153456" y="38758"/>
                  <a:pt x="164040" y="52371"/>
                </a:cubicBezTo>
                <a:cubicBezTo>
                  <a:pt x="197034" y="94813"/>
                  <a:pt x="171861" y="166407"/>
                  <a:pt x="125918" y="175487"/>
                </a:cubicBezTo>
                <a:cubicBezTo>
                  <a:pt x="121871" y="176286"/>
                  <a:pt x="117720" y="176669"/>
                  <a:pt x="113522" y="176669"/>
                </a:cubicBezTo>
                <a:cubicBezTo>
                  <a:pt x="72411" y="176669"/>
                  <a:pt x="26810" y="139935"/>
                  <a:pt x="30582" y="97878"/>
                </a:cubicBezTo>
                <a:cubicBezTo>
                  <a:pt x="34009" y="59633"/>
                  <a:pt x="79130" y="32766"/>
                  <a:pt x="118064" y="32766"/>
                </a:cubicBezTo>
                <a:close/>
                <a:moveTo>
                  <a:pt x="0" y="0"/>
                </a:moveTo>
                <a:lnTo>
                  <a:pt x="0" y="209435"/>
                </a:lnTo>
                <a:lnTo>
                  <a:pt x="209434" y="209435"/>
                </a:lnTo>
                <a:lnTo>
                  <a:pt x="2094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4" name="Google Shape;2034;p63"/>
          <p:cNvSpPr/>
          <p:nvPr/>
        </p:nvSpPr>
        <p:spPr>
          <a:xfrm rot="-4571280" flipH="1">
            <a:off x="8063119" y="80651"/>
            <a:ext cx="542880" cy="1100957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5" name="Google Shape;2035;p63"/>
          <p:cNvSpPr/>
          <p:nvPr/>
        </p:nvSpPr>
        <p:spPr>
          <a:xfrm rot="3440592" flipH="1">
            <a:off x="4319960" y="3878678"/>
            <a:ext cx="542924" cy="110104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6" name="Google Shape;2036;p63"/>
          <p:cNvSpPr/>
          <p:nvPr/>
        </p:nvSpPr>
        <p:spPr>
          <a:xfrm flipH="1">
            <a:off x="7088422" y="321838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7" name="Google Shape;2037;p63"/>
          <p:cNvSpPr/>
          <p:nvPr/>
        </p:nvSpPr>
        <p:spPr>
          <a:xfrm rot="-2700000" flipH="1">
            <a:off x="8520591" y="4638379"/>
            <a:ext cx="152309" cy="163735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8" name="Google Shape;2038;p63"/>
          <p:cNvSpPr/>
          <p:nvPr/>
        </p:nvSpPr>
        <p:spPr>
          <a:xfrm flipH="1">
            <a:off x="5454147" y="4608488"/>
            <a:ext cx="152613" cy="164062"/>
          </a:xfrm>
          <a:custGeom>
            <a:avLst/>
            <a:gdLst/>
            <a:ahLst/>
            <a:cxnLst/>
            <a:rect l="l" t="t" r="r" b="b"/>
            <a:pathLst>
              <a:path w="193181" h="207674" extrusionOk="0">
                <a:moveTo>
                  <a:pt x="157427" y="0"/>
                </a:moveTo>
                <a:cubicBezTo>
                  <a:pt x="149293" y="0"/>
                  <a:pt x="143774" y="5224"/>
                  <a:pt x="138254" y="10163"/>
                </a:cubicBezTo>
                <a:cubicBezTo>
                  <a:pt x="125237" y="21602"/>
                  <a:pt x="115376" y="35900"/>
                  <a:pt x="104825" y="49509"/>
                </a:cubicBezTo>
                <a:cubicBezTo>
                  <a:pt x="103672" y="50982"/>
                  <a:pt x="102769" y="52704"/>
                  <a:pt x="101197" y="52704"/>
                </a:cubicBezTo>
                <a:cubicBezTo>
                  <a:pt x="100348" y="52704"/>
                  <a:pt x="99305" y="52203"/>
                  <a:pt x="97922" y="50889"/>
                </a:cubicBezTo>
                <a:cubicBezTo>
                  <a:pt x="83032" y="36886"/>
                  <a:pt x="65775" y="26138"/>
                  <a:pt x="48123" y="16079"/>
                </a:cubicBezTo>
                <a:cubicBezTo>
                  <a:pt x="45796" y="14774"/>
                  <a:pt x="43404" y="13566"/>
                  <a:pt x="40983" y="13566"/>
                </a:cubicBezTo>
                <a:cubicBezTo>
                  <a:pt x="39199" y="13566"/>
                  <a:pt x="37399" y="14223"/>
                  <a:pt x="35600" y="15981"/>
                </a:cubicBezTo>
                <a:cubicBezTo>
                  <a:pt x="31458" y="20122"/>
                  <a:pt x="33134" y="24757"/>
                  <a:pt x="35600" y="28997"/>
                </a:cubicBezTo>
                <a:cubicBezTo>
                  <a:pt x="44080" y="43986"/>
                  <a:pt x="52265" y="59271"/>
                  <a:pt x="62915" y="72880"/>
                </a:cubicBezTo>
                <a:cubicBezTo>
                  <a:pt x="65577" y="76331"/>
                  <a:pt x="65084" y="77514"/>
                  <a:pt x="61041" y="79289"/>
                </a:cubicBezTo>
                <a:cubicBezTo>
                  <a:pt x="41713" y="88066"/>
                  <a:pt x="24259" y="100392"/>
                  <a:pt x="9566" y="115579"/>
                </a:cubicBezTo>
                <a:cubicBezTo>
                  <a:pt x="1" y="125243"/>
                  <a:pt x="2565" y="134019"/>
                  <a:pt x="15483" y="138062"/>
                </a:cubicBezTo>
                <a:cubicBezTo>
                  <a:pt x="20934" y="139758"/>
                  <a:pt x="26292" y="140496"/>
                  <a:pt x="31568" y="140496"/>
                </a:cubicBezTo>
                <a:cubicBezTo>
                  <a:pt x="43473" y="140496"/>
                  <a:pt x="54963" y="136739"/>
                  <a:pt x="66169" y="131751"/>
                </a:cubicBezTo>
                <a:cubicBezTo>
                  <a:pt x="70317" y="129934"/>
                  <a:pt x="72787" y="128813"/>
                  <a:pt x="74334" y="128813"/>
                </a:cubicBezTo>
                <a:cubicBezTo>
                  <a:pt x="76650" y="128813"/>
                  <a:pt x="76899" y="131323"/>
                  <a:pt x="77608" y="137766"/>
                </a:cubicBezTo>
                <a:cubicBezTo>
                  <a:pt x="77707" y="138851"/>
                  <a:pt x="78003" y="139837"/>
                  <a:pt x="78101" y="140823"/>
                </a:cubicBezTo>
                <a:cubicBezTo>
                  <a:pt x="80961" y="156108"/>
                  <a:pt x="83722" y="171491"/>
                  <a:pt x="86582" y="186776"/>
                </a:cubicBezTo>
                <a:cubicBezTo>
                  <a:pt x="87469" y="191411"/>
                  <a:pt x="87469" y="196243"/>
                  <a:pt x="89244" y="200681"/>
                </a:cubicBezTo>
                <a:cubicBezTo>
                  <a:pt x="91196" y="205330"/>
                  <a:pt x="93882" y="207674"/>
                  <a:pt x="97051" y="207674"/>
                </a:cubicBezTo>
                <a:cubicBezTo>
                  <a:pt x="99326" y="207674"/>
                  <a:pt x="101850" y="206465"/>
                  <a:pt x="104529" y="204033"/>
                </a:cubicBezTo>
                <a:cubicBezTo>
                  <a:pt x="108967" y="199892"/>
                  <a:pt x="111925" y="194567"/>
                  <a:pt x="113108" y="188650"/>
                </a:cubicBezTo>
                <a:cubicBezTo>
                  <a:pt x="116560" y="173464"/>
                  <a:pt x="119912" y="158278"/>
                  <a:pt x="123462" y="143091"/>
                </a:cubicBezTo>
                <a:cubicBezTo>
                  <a:pt x="123931" y="141140"/>
                  <a:pt x="123473" y="137893"/>
                  <a:pt x="126046" y="137893"/>
                </a:cubicBezTo>
                <a:cubicBezTo>
                  <a:pt x="126725" y="137893"/>
                  <a:pt x="127615" y="138119"/>
                  <a:pt x="128787" y="138654"/>
                </a:cubicBezTo>
                <a:cubicBezTo>
                  <a:pt x="142396" y="144866"/>
                  <a:pt x="156892" y="147726"/>
                  <a:pt x="171585" y="149797"/>
                </a:cubicBezTo>
                <a:cubicBezTo>
                  <a:pt x="172729" y="149951"/>
                  <a:pt x="173879" y="150033"/>
                  <a:pt x="175020" y="150033"/>
                </a:cubicBezTo>
                <a:cubicBezTo>
                  <a:pt x="180468" y="150033"/>
                  <a:pt x="185713" y="148147"/>
                  <a:pt x="189138" y="143091"/>
                </a:cubicBezTo>
                <a:cubicBezTo>
                  <a:pt x="193181" y="136977"/>
                  <a:pt x="189927" y="131356"/>
                  <a:pt x="186278" y="126130"/>
                </a:cubicBezTo>
                <a:cubicBezTo>
                  <a:pt x="185588" y="125144"/>
                  <a:pt x="184799" y="124158"/>
                  <a:pt x="184109" y="123172"/>
                </a:cubicBezTo>
                <a:cubicBezTo>
                  <a:pt x="174445" y="109958"/>
                  <a:pt x="161428" y="100688"/>
                  <a:pt x="147918" y="92109"/>
                </a:cubicBezTo>
                <a:cubicBezTo>
                  <a:pt x="143678" y="89446"/>
                  <a:pt x="142593" y="86685"/>
                  <a:pt x="144368" y="81952"/>
                </a:cubicBezTo>
                <a:cubicBezTo>
                  <a:pt x="149397" y="68442"/>
                  <a:pt x="154328" y="54932"/>
                  <a:pt x="158963" y="41423"/>
                </a:cubicBezTo>
                <a:cubicBezTo>
                  <a:pt x="162414" y="31364"/>
                  <a:pt x="166950" y="21700"/>
                  <a:pt x="168627" y="12825"/>
                </a:cubicBezTo>
                <a:cubicBezTo>
                  <a:pt x="168824" y="3753"/>
                  <a:pt x="165175" y="104"/>
                  <a:pt x="157878" y="6"/>
                </a:cubicBezTo>
                <a:cubicBezTo>
                  <a:pt x="157727" y="2"/>
                  <a:pt x="157577" y="0"/>
                  <a:pt x="157427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9" name="Google Shape;2039;p63"/>
          <p:cNvSpPr/>
          <p:nvPr/>
        </p:nvSpPr>
        <p:spPr>
          <a:xfrm flipH="1">
            <a:off x="4061181" y="3535935"/>
            <a:ext cx="221591" cy="126349"/>
          </a:xfrm>
          <a:custGeom>
            <a:avLst/>
            <a:gdLst/>
            <a:ahLst/>
            <a:cxnLst/>
            <a:rect l="l" t="t" r="r" b="b"/>
            <a:pathLst>
              <a:path w="285924" h="163031" extrusionOk="0">
                <a:moveTo>
                  <a:pt x="243995" y="0"/>
                </a:moveTo>
                <a:cubicBezTo>
                  <a:pt x="243528" y="0"/>
                  <a:pt x="243058" y="10"/>
                  <a:pt x="242583" y="28"/>
                </a:cubicBezTo>
                <a:cubicBezTo>
                  <a:pt x="232645" y="417"/>
                  <a:pt x="224824" y="4868"/>
                  <a:pt x="218515" y="12386"/>
                </a:cubicBezTo>
                <a:cubicBezTo>
                  <a:pt x="214669" y="16967"/>
                  <a:pt x="212163" y="22325"/>
                  <a:pt x="210132" y="27899"/>
                </a:cubicBezTo>
                <a:cubicBezTo>
                  <a:pt x="208231" y="32998"/>
                  <a:pt x="206459" y="38226"/>
                  <a:pt x="204601" y="43541"/>
                </a:cubicBezTo>
                <a:cubicBezTo>
                  <a:pt x="204428" y="43238"/>
                  <a:pt x="204256" y="42893"/>
                  <a:pt x="204126" y="42590"/>
                </a:cubicBezTo>
                <a:cubicBezTo>
                  <a:pt x="204040" y="42201"/>
                  <a:pt x="203996" y="41856"/>
                  <a:pt x="203996" y="41510"/>
                </a:cubicBezTo>
                <a:cubicBezTo>
                  <a:pt x="203003" y="29411"/>
                  <a:pt x="197644" y="19646"/>
                  <a:pt x="188441" y="11868"/>
                </a:cubicBezTo>
                <a:cubicBezTo>
                  <a:pt x="181718" y="6201"/>
                  <a:pt x="174330" y="3717"/>
                  <a:pt x="167039" y="3717"/>
                </a:cubicBezTo>
                <a:cubicBezTo>
                  <a:pt x="156428" y="3717"/>
                  <a:pt x="146025" y="8980"/>
                  <a:pt x="138187" y="17355"/>
                </a:cubicBezTo>
                <a:cubicBezTo>
                  <a:pt x="132181" y="23578"/>
                  <a:pt x="128335" y="31615"/>
                  <a:pt x="127212" y="40214"/>
                </a:cubicBezTo>
                <a:cubicBezTo>
                  <a:pt x="122804" y="26732"/>
                  <a:pt x="120514" y="22584"/>
                  <a:pt x="111397" y="13769"/>
                </a:cubicBezTo>
                <a:cubicBezTo>
                  <a:pt x="103013" y="5685"/>
                  <a:pt x="93268" y="1264"/>
                  <a:pt x="81966" y="1264"/>
                </a:cubicBezTo>
                <a:cubicBezTo>
                  <a:pt x="80219" y="1264"/>
                  <a:pt x="78434" y="1370"/>
                  <a:pt x="76612" y="1584"/>
                </a:cubicBezTo>
                <a:cubicBezTo>
                  <a:pt x="66112" y="2837"/>
                  <a:pt x="57600" y="7936"/>
                  <a:pt x="50513" y="15325"/>
                </a:cubicBezTo>
                <a:cubicBezTo>
                  <a:pt x="41655" y="24615"/>
                  <a:pt x="36556" y="35806"/>
                  <a:pt x="35649" y="48769"/>
                </a:cubicBezTo>
                <a:cubicBezTo>
                  <a:pt x="35552" y="49839"/>
                  <a:pt x="35284" y="50228"/>
                  <a:pt x="34610" y="50228"/>
                </a:cubicBezTo>
                <a:cubicBezTo>
                  <a:pt x="34385" y="50228"/>
                  <a:pt x="34115" y="50184"/>
                  <a:pt x="33791" y="50109"/>
                </a:cubicBezTo>
                <a:cubicBezTo>
                  <a:pt x="32509" y="49743"/>
                  <a:pt x="31165" y="49283"/>
                  <a:pt x="29812" y="49283"/>
                </a:cubicBezTo>
                <a:cubicBezTo>
                  <a:pt x="29568" y="49283"/>
                  <a:pt x="29325" y="49298"/>
                  <a:pt x="29081" y="49331"/>
                </a:cubicBezTo>
                <a:cubicBezTo>
                  <a:pt x="18883" y="50541"/>
                  <a:pt x="11797" y="56677"/>
                  <a:pt x="5704" y="64238"/>
                </a:cubicBezTo>
                <a:cubicBezTo>
                  <a:pt x="865" y="70201"/>
                  <a:pt x="0" y="77245"/>
                  <a:pt x="476" y="84590"/>
                </a:cubicBezTo>
                <a:cubicBezTo>
                  <a:pt x="1167" y="94442"/>
                  <a:pt x="5229" y="102695"/>
                  <a:pt x="12834" y="108831"/>
                </a:cubicBezTo>
                <a:cubicBezTo>
                  <a:pt x="20924" y="115382"/>
                  <a:pt x="29900" y="118031"/>
                  <a:pt x="39408" y="118031"/>
                </a:cubicBezTo>
                <a:cubicBezTo>
                  <a:pt x="43510" y="118031"/>
                  <a:pt x="47711" y="117538"/>
                  <a:pt x="51982" y="116652"/>
                </a:cubicBezTo>
                <a:cubicBezTo>
                  <a:pt x="59415" y="115010"/>
                  <a:pt x="66587" y="112418"/>
                  <a:pt x="73328" y="108874"/>
                </a:cubicBezTo>
                <a:cubicBezTo>
                  <a:pt x="73927" y="108567"/>
                  <a:pt x="74404" y="108367"/>
                  <a:pt x="74762" y="108367"/>
                </a:cubicBezTo>
                <a:cubicBezTo>
                  <a:pt x="75307" y="108367"/>
                  <a:pt x="75575" y="108831"/>
                  <a:pt x="75575" y="110084"/>
                </a:cubicBezTo>
                <a:cubicBezTo>
                  <a:pt x="75618" y="112245"/>
                  <a:pt x="75834" y="114362"/>
                  <a:pt x="76223" y="116479"/>
                </a:cubicBezTo>
                <a:cubicBezTo>
                  <a:pt x="78341" y="127498"/>
                  <a:pt x="83051" y="137134"/>
                  <a:pt x="91563" y="144696"/>
                </a:cubicBezTo>
                <a:cubicBezTo>
                  <a:pt x="98441" y="150788"/>
                  <a:pt x="106094" y="154100"/>
                  <a:pt x="114943" y="154100"/>
                </a:cubicBezTo>
                <a:cubicBezTo>
                  <a:pt x="116324" y="154100"/>
                  <a:pt x="117734" y="154020"/>
                  <a:pt x="119174" y="153856"/>
                </a:cubicBezTo>
                <a:cubicBezTo>
                  <a:pt x="132915" y="152301"/>
                  <a:pt x="142811" y="144869"/>
                  <a:pt x="150286" y="133634"/>
                </a:cubicBezTo>
                <a:cubicBezTo>
                  <a:pt x="152360" y="130480"/>
                  <a:pt x="153570" y="126936"/>
                  <a:pt x="155125" y="123177"/>
                </a:cubicBezTo>
                <a:cubicBezTo>
                  <a:pt x="157977" y="129442"/>
                  <a:pt x="160613" y="135405"/>
                  <a:pt x="163984" y="140980"/>
                </a:cubicBezTo>
                <a:cubicBezTo>
                  <a:pt x="172384" y="154995"/>
                  <a:pt x="184167" y="163030"/>
                  <a:pt x="200742" y="163030"/>
                </a:cubicBezTo>
                <a:cubicBezTo>
                  <a:pt x="201133" y="163030"/>
                  <a:pt x="201526" y="163026"/>
                  <a:pt x="201922" y="163017"/>
                </a:cubicBezTo>
                <a:cubicBezTo>
                  <a:pt x="212336" y="162801"/>
                  <a:pt x="220330" y="158307"/>
                  <a:pt x="226120" y="149794"/>
                </a:cubicBezTo>
                <a:cubicBezTo>
                  <a:pt x="230700" y="142967"/>
                  <a:pt x="232818" y="135449"/>
                  <a:pt x="231694" y="126677"/>
                </a:cubicBezTo>
                <a:lnTo>
                  <a:pt x="231694" y="126677"/>
                </a:lnTo>
                <a:cubicBezTo>
                  <a:pt x="234546" y="128492"/>
                  <a:pt x="237009" y="130739"/>
                  <a:pt x="240120" y="131689"/>
                </a:cubicBezTo>
                <a:cubicBezTo>
                  <a:pt x="244150" y="132895"/>
                  <a:pt x="248104" y="133513"/>
                  <a:pt x="251971" y="133513"/>
                </a:cubicBezTo>
                <a:cubicBezTo>
                  <a:pt x="259051" y="133513"/>
                  <a:pt x="265841" y="131441"/>
                  <a:pt x="272269" y="127109"/>
                </a:cubicBezTo>
                <a:cubicBezTo>
                  <a:pt x="279528" y="122183"/>
                  <a:pt x="284022" y="115270"/>
                  <a:pt x="284886" y="106455"/>
                </a:cubicBezTo>
                <a:cubicBezTo>
                  <a:pt x="285923" y="95436"/>
                  <a:pt x="283763" y="85066"/>
                  <a:pt x="278059" y="75473"/>
                </a:cubicBezTo>
                <a:cubicBezTo>
                  <a:pt x="274645" y="69726"/>
                  <a:pt x="270367" y="64757"/>
                  <a:pt x="264232" y="61948"/>
                </a:cubicBezTo>
                <a:cubicBezTo>
                  <a:pt x="262071" y="60998"/>
                  <a:pt x="262157" y="60177"/>
                  <a:pt x="262849" y="58362"/>
                </a:cubicBezTo>
                <a:cubicBezTo>
                  <a:pt x="267559" y="46263"/>
                  <a:pt x="270800" y="33948"/>
                  <a:pt x="267602" y="20855"/>
                </a:cubicBezTo>
                <a:cubicBezTo>
                  <a:pt x="266046" y="14417"/>
                  <a:pt x="263195" y="8670"/>
                  <a:pt x="257707" y="4392"/>
                </a:cubicBezTo>
                <a:cubicBezTo>
                  <a:pt x="253556" y="1111"/>
                  <a:pt x="249007" y="0"/>
                  <a:pt x="243995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" name="Google Shape;2040;p63"/>
          <p:cNvSpPr/>
          <p:nvPr/>
        </p:nvSpPr>
        <p:spPr>
          <a:xfrm rot="8624682" flipH="1">
            <a:off x="4319988" y="768327"/>
            <a:ext cx="542880" cy="1100956"/>
          </a:xfrm>
          <a:custGeom>
            <a:avLst/>
            <a:gdLst/>
            <a:ahLst/>
            <a:cxnLst/>
            <a:rect l="l" t="t" r="r" b="b"/>
            <a:pathLst>
              <a:path w="103066" h="209017" extrusionOk="0">
                <a:moveTo>
                  <a:pt x="58791" y="66199"/>
                </a:moveTo>
                <a:cubicBezTo>
                  <a:pt x="59021" y="66199"/>
                  <a:pt x="59320" y="66300"/>
                  <a:pt x="59712" y="66542"/>
                </a:cubicBezTo>
                <a:cubicBezTo>
                  <a:pt x="66073" y="70444"/>
                  <a:pt x="71152" y="78676"/>
                  <a:pt x="70777" y="86000"/>
                </a:cubicBezTo>
                <a:cubicBezTo>
                  <a:pt x="70938" y="88405"/>
                  <a:pt x="70403" y="90811"/>
                  <a:pt x="69281" y="92949"/>
                </a:cubicBezTo>
                <a:cubicBezTo>
                  <a:pt x="67867" y="95694"/>
                  <a:pt x="66079" y="96943"/>
                  <a:pt x="64201" y="96943"/>
                </a:cubicBezTo>
                <a:cubicBezTo>
                  <a:pt x="62457" y="96943"/>
                  <a:pt x="60636" y="95867"/>
                  <a:pt x="58964" y="93911"/>
                </a:cubicBezTo>
                <a:cubicBezTo>
                  <a:pt x="57199" y="91880"/>
                  <a:pt x="56558" y="89314"/>
                  <a:pt x="56344" y="86748"/>
                </a:cubicBezTo>
                <a:cubicBezTo>
                  <a:pt x="55756" y="80226"/>
                  <a:pt x="56772" y="73865"/>
                  <a:pt x="57948" y="67504"/>
                </a:cubicBezTo>
                <a:cubicBezTo>
                  <a:pt x="58063" y="66851"/>
                  <a:pt x="58206" y="66199"/>
                  <a:pt x="58791" y="66199"/>
                </a:cubicBezTo>
                <a:close/>
                <a:moveTo>
                  <a:pt x="27777" y="95693"/>
                </a:moveTo>
                <a:cubicBezTo>
                  <a:pt x="32569" y="95693"/>
                  <a:pt x="36175" y="98219"/>
                  <a:pt x="39078" y="101823"/>
                </a:cubicBezTo>
                <a:cubicBezTo>
                  <a:pt x="41376" y="104656"/>
                  <a:pt x="43033" y="107970"/>
                  <a:pt x="42873" y="111819"/>
                </a:cubicBezTo>
                <a:cubicBezTo>
                  <a:pt x="42927" y="113958"/>
                  <a:pt x="42392" y="116042"/>
                  <a:pt x="41216" y="117860"/>
                </a:cubicBezTo>
                <a:cubicBezTo>
                  <a:pt x="40358" y="119411"/>
                  <a:pt x="39174" y="120167"/>
                  <a:pt x="37828" y="120167"/>
                </a:cubicBezTo>
                <a:cubicBezTo>
                  <a:pt x="36993" y="120167"/>
                  <a:pt x="36096" y="119876"/>
                  <a:pt x="35175" y="119303"/>
                </a:cubicBezTo>
                <a:cubicBezTo>
                  <a:pt x="33037" y="117967"/>
                  <a:pt x="31808" y="115935"/>
                  <a:pt x="30632" y="113904"/>
                </a:cubicBezTo>
                <a:cubicBezTo>
                  <a:pt x="27585" y="108719"/>
                  <a:pt x="26088" y="103052"/>
                  <a:pt x="25286" y="97172"/>
                </a:cubicBezTo>
                <a:cubicBezTo>
                  <a:pt x="25126" y="95943"/>
                  <a:pt x="25767" y="95782"/>
                  <a:pt x="26783" y="95729"/>
                </a:cubicBezTo>
                <a:cubicBezTo>
                  <a:pt x="27120" y="95705"/>
                  <a:pt x="27451" y="95693"/>
                  <a:pt x="27777" y="95693"/>
                </a:cubicBezTo>
                <a:close/>
                <a:moveTo>
                  <a:pt x="99738" y="0"/>
                </a:moveTo>
                <a:cubicBezTo>
                  <a:pt x="99349" y="0"/>
                  <a:pt x="98893" y="171"/>
                  <a:pt x="98361" y="469"/>
                </a:cubicBezTo>
                <a:cubicBezTo>
                  <a:pt x="93336" y="3463"/>
                  <a:pt x="88579" y="6830"/>
                  <a:pt x="84142" y="10572"/>
                </a:cubicBezTo>
                <a:cubicBezTo>
                  <a:pt x="77673" y="16185"/>
                  <a:pt x="72007" y="22654"/>
                  <a:pt x="67303" y="29763"/>
                </a:cubicBezTo>
                <a:cubicBezTo>
                  <a:pt x="61850" y="37835"/>
                  <a:pt x="57627" y="46709"/>
                  <a:pt x="54847" y="56011"/>
                </a:cubicBezTo>
                <a:cubicBezTo>
                  <a:pt x="54509" y="57218"/>
                  <a:pt x="53997" y="57683"/>
                  <a:pt x="52877" y="57683"/>
                </a:cubicBezTo>
                <a:cubicBezTo>
                  <a:pt x="52757" y="57683"/>
                  <a:pt x="52630" y="57678"/>
                  <a:pt x="52495" y="57668"/>
                </a:cubicBezTo>
                <a:cubicBezTo>
                  <a:pt x="51825" y="57624"/>
                  <a:pt x="51164" y="57603"/>
                  <a:pt x="50510" y="57603"/>
                </a:cubicBezTo>
                <a:cubicBezTo>
                  <a:pt x="42358" y="57603"/>
                  <a:pt x="35517" y="60961"/>
                  <a:pt x="29776" y="66702"/>
                </a:cubicBezTo>
                <a:cubicBezTo>
                  <a:pt x="23949" y="72475"/>
                  <a:pt x="20368" y="80173"/>
                  <a:pt x="19726" y="88405"/>
                </a:cubicBezTo>
                <a:cubicBezTo>
                  <a:pt x="19619" y="90009"/>
                  <a:pt x="19138" y="91185"/>
                  <a:pt x="17481" y="91933"/>
                </a:cubicBezTo>
                <a:cubicBezTo>
                  <a:pt x="15129" y="93003"/>
                  <a:pt x="12991" y="94553"/>
                  <a:pt x="11173" y="96370"/>
                </a:cubicBezTo>
                <a:cubicBezTo>
                  <a:pt x="5026" y="102518"/>
                  <a:pt x="1284" y="110697"/>
                  <a:pt x="696" y="119357"/>
                </a:cubicBezTo>
                <a:cubicBezTo>
                  <a:pt x="1" y="127215"/>
                  <a:pt x="1017" y="135180"/>
                  <a:pt x="3582" y="142664"/>
                </a:cubicBezTo>
                <a:cubicBezTo>
                  <a:pt x="9195" y="159289"/>
                  <a:pt x="19192" y="174096"/>
                  <a:pt x="32503" y="185589"/>
                </a:cubicBezTo>
                <a:cubicBezTo>
                  <a:pt x="40361" y="192539"/>
                  <a:pt x="49288" y="198098"/>
                  <a:pt x="58910" y="202161"/>
                </a:cubicBezTo>
                <a:cubicBezTo>
                  <a:pt x="68372" y="206224"/>
                  <a:pt x="78475" y="208469"/>
                  <a:pt x="88739" y="208897"/>
                </a:cubicBezTo>
                <a:cubicBezTo>
                  <a:pt x="89978" y="208938"/>
                  <a:pt x="90855" y="209016"/>
                  <a:pt x="91475" y="209016"/>
                </a:cubicBezTo>
                <a:cubicBezTo>
                  <a:pt x="93237" y="209016"/>
                  <a:pt x="92936" y="208387"/>
                  <a:pt x="93015" y="204513"/>
                </a:cubicBezTo>
                <a:cubicBezTo>
                  <a:pt x="93015" y="203123"/>
                  <a:pt x="92481" y="202749"/>
                  <a:pt x="91144" y="202642"/>
                </a:cubicBezTo>
                <a:cubicBezTo>
                  <a:pt x="86975" y="202535"/>
                  <a:pt x="82805" y="202108"/>
                  <a:pt x="78742" y="201413"/>
                </a:cubicBezTo>
                <a:cubicBezTo>
                  <a:pt x="58482" y="197403"/>
                  <a:pt x="41590" y="187567"/>
                  <a:pt x="27905" y="172225"/>
                </a:cubicBezTo>
                <a:cubicBezTo>
                  <a:pt x="21330" y="164902"/>
                  <a:pt x="15984" y="156616"/>
                  <a:pt x="12029" y="147635"/>
                </a:cubicBezTo>
                <a:cubicBezTo>
                  <a:pt x="7859" y="138173"/>
                  <a:pt x="5347" y="128444"/>
                  <a:pt x="6897" y="117967"/>
                </a:cubicBezTo>
                <a:cubicBezTo>
                  <a:pt x="7966" y="110269"/>
                  <a:pt x="12136" y="103320"/>
                  <a:pt x="18443" y="98722"/>
                </a:cubicBezTo>
                <a:cubicBezTo>
                  <a:pt x="18772" y="98459"/>
                  <a:pt x="19038" y="98313"/>
                  <a:pt x="19244" y="98313"/>
                </a:cubicBezTo>
                <a:cubicBezTo>
                  <a:pt x="19542" y="98313"/>
                  <a:pt x="19717" y="98616"/>
                  <a:pt x="19780" y="99310"/>
                </a:cubicBezTo>
                <a:cubicBezTo>
                  <a:pt x="20101" y="103213"/>
                  <a:pt x="21009" y="107115"/>
                  <a:pt x="22506" y="110804"/>
                </a:cubicBezTo>
                <a:cubicBezTo>
                  <a:pt x="24270" y="115561"/>
                  <a:pt x="26569" y="119998"/>
                  <a:pt x="30311" y="123580"/>
                </a:cubicBezTo>
                <a:cubicBezTo>
                  <a:pt x="32590" y="125722"/>
                  <a:pt x="35161" y="126767"/>
                  <a:pt x="37650" y="126767"/>
                </a:cubicBezTo>
                <a:cubicBezTo>
                  <a:pt x="41000" y="126767"/>
                  <a:pt x="44201" y="124877"/>
                  <a:pt x="46348" y="121228"/>
                </a:cubicBezTo>
                <a:cubicBezTo>
                  <a:pt x="48914" y="116791"/>
                  <a:pt x="49288" y="112087"/>
                  <a:pt x="48272" y="107222"/>
                </a:cubicBezTo>
                <a:cubicBezTo>
                  <a:pt x="46407" y="98108"/>
                  <a:pt x="37952" y="89100"/>
                  <a:pt x="27305" y="89100"/>
                </a:cubicBezTo>
                <a:cubicBezTo>
                  <a:pt x="27273" y="89100"/>
                  <a:pt x="27242" y="89100"/>
                  <a:pt x="27210" y="89100"/>
                </a:cubicBezTo>
                <a:cubicBezTo>
                  <a:pt x="27130" y="89103"/>
                  <a:pt x="27053" y="89105"/>
                  <a:pt x="26979" y="89105"/>
                </a:cubicBezTo>
                <a:cubicBezTo>
                  <a:pt x="25692" y="89105"/>
                  <a:pt x="25514" y="88648"/>
                  <a:pt x="25767" y="87283"/>
                </a:cubicBezTo>
                <a:cubicBezTo>
                  <a:pt x="27157" y="80066"/>
                  <a:pt x="30471" y="74025"/>
                  <a:pt x="36191" y="69375"/>
                </a:cubicBezTo>
                <a:cubicBezTo>
                  <a:pt x="40307" y="66007"/>
                  <a:pt x="45332" y="64083"/>
                  <a:pt x="50624" y="63869"/>
                </a:cubicBezTo>
                <a:cubicBezTo>
                  <a:pt x="50704" y="63866"/>
                  <a:pt x="50781" y="63864"/>
                  <a:pt x="50855" y="63864"/>
                </a:cubicBezTo>
                <a:cubicBezTo>
                  <a:pt x="52165" y="63864"/>
                  <a:pt x="52532" y="64331"/>
                  <a:pt x="52228" y="65900"/>
                </a:cubicBezTo>
                <a:cubicBezTo>
                  <a:pt x="51105" y="71406"/>
                  <a:pt x="50197" y="76966"/>
                  <a:pt x="50410" y="82258"/>
                </a:cubicBezTo>
                <a:lnTo>
                  <a:pt x="50464" y="85412"/>
                </a:lnTo>
                <a:cubicBezTo>
                  <a:pt x="50464" y="91078"/>
                  <a:pt x="52014" y="96103"/>
                  <a:pt x="56237" y="100112"/>
                </a:cubicBezTo>
                <a:cubicBezTo>
                  <a:pt x="58556" y="102296"/>
                  <a:pt x="61349" y="103342"/>
                  <a:pt x="64089" y="103342"/>
                </a:cubicBezTo>
                <a:cubicBezTo>
                  <a:pt x="67855" y="103342"/>
                  <a:pt x="71521" y="101366"/>
                  <a:pt x="73718" y="97653"/>
                </a:cubicBezTo>
                <a:cubicBezTo>
                  <a:pt x="76604" y="92789"/>
                  <a:pt x="77299" y="87550"/>
                  <a:pt x="76551" y="82258"/>
                </a:cubicBezTo>
                <a:cubicBezTo>
                  <a:pt x="75161" y="72422"/>
                  <a:pt x="70029" y="64938"/>
                  <a:pt x="61209" y="60127"/>
                </a:cubicBezTo>
                <a:cubicBezTo>
                  <a:pt x="60246" y="59592"/>
                  <a:pt x="60033" y="59058"/>
                  <a:pt x="60353" y="58149"/>
                </a:cubicBezTo>
                <a:cubicBezTo>
                  <a:pt x="61690" y="54460"/>
                  <a:pt x="62973" y="50772"/>
                  <a:pt x="64630" y="47244"/>
                </a:cubicBezTo>
                <a:cubicBezTo>
                  <a:pt x="68532" y="38691"/>
                  <a:pt x="73664" y="30726"/>
                  <a:pt x="79865" y="23616"/>
                </a:cubicBezTo>
                <a:cubicBezTo>
                  <a:pt x="85531" y="17148"/>
                  <a:pt x="92214" y="11588"/>
                  <a:pt x="99644" y="7205"/>
                </a:cubicBezTo>
                <a:cubicBezTo>
                  <a:pt x="103065" y="5120"/>
                  <a:pt x="103012" y="6082"/>
                  <a:pt x="101355" y="1859"/>
                </a:cubicBezTo>
                <a:cubicBezTo>
                  <a:pt x="101301" y="1645"/>
                  <a:pt x="101141" y="1485"/>
                  <a:pt x="101087" y="1324"/>
                </a:cubicBezTo>
                <a:cubicBezTo>
                  <a:pt x="100766" y="391"/>
                  <a:pt x="100328" y="0"/>
                  <a:pt x="99738" y="0"/>
                </a:cubicBezTo>
                <a:close/>
              </a:path>
            </a:pathLst>
          </a:custGeom>
          <a:solidFill>
            <a:srgbClr val="167480">
              <a:alpha val="651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sp>
        <p:nvSpPr>
          <p:cNvPr id="725" name="Google Shape;725;p48"/>
          <p:cNvSpPr txBox="1">
            <a:spLocks noGrp="1"/>
          </p:cNvSpPr>
          <p:nvPr>
            <p:ph type="body" idx="1"/>
          </p:nvPr>
        </p:nvSpPr>
        <p:spPr>
          <a:xfrm>
            <a:off x="817972" y="2183104"/>
            <a:ext cx="7704000" cy="1347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  <a:uFill>
                  <a:noFill/>
                </a:uFill>
              </a:rPr>
              <a:t>Overview:</a:t>
            </a:r>
            <a:br>
              <a:rPr lang="en-US" sz="1800" dirty="0"/>
            </a:br>
            <a:r>
              <a:rPr lang="en-US" sz="1800" dirty="0"/>
              <a:t>This project uses machine learning to classify moonquake events based on seismic data collected during lunar missions.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2"/>
                </a:solidFill>
                <a:uFill>
                  <a:noFill/>
                </a:uFill>
              </a:rPr>
              <a:t>Objective:</a:t>
            </a:r>
            <a:br>
              <a:rPr lang="en-US" sz="1800" dirty="0"/>
            </a:br>
            <a:r>
              <a:rPr lang="en-US" sz="1800" dirty="0"/>
              <a:t>Build a classification system to predict moonquake types using Transformer-based deep learning models.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65"/>
          <p:cNvSpPr txBox="1">
            <a:spLocks noGrp="1"/>
          </p:cNvSpPr>
          <p:nvPr>
            <p:ph type="title"/>
          </p:nvPr>
        </p:nvSpPr>
        <p:spPr>
          <a:xfrm>
            <a:off x="715100" y="1397731"/>
            <a:ext cx="2508900" cy="11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Directions</a:t>
            </a:r>
            <a:endParaRPr dirty="0"/>
          </a:p>
        </p:txBody>
      </p:sp>
      <p:sp>
        <p:nvSpPr>
          <p:cNvPr id="2063" name="Google Shape;2063;p65"/>
          <p:cNvSpPr txBox="1">
            <a:spLocks noGrp="1"/>
          </p:cNvSpPr>
          <p:nvPr>
            <p:ph type="subTitle" idx="1"/>
          </p:nvPr>
        </p:nvSpPr>
        <p:spPr>
          <a:xfrm>
            <a:off x="715100" y="2550269"/>
            <a:ext cx="2847300" cy="11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Explore different model architectures and optimize for deployment in real-time applications.</a:t>
            </a:r>
            <a:endParaRPr dirty="0"/>
          </a:p>
        </p:txBody>
      </p:sp>
      <p:grpSp>
        <p:nvGrpSpPr>
          <p:cNvPr id="2064" name="Google Shape;2064;p65"/>
          <p:cNvGrpSpPr/>
          <p:nvPr/>
        </p:nvGrpSpPr>
        <p:grpSpPr>
          <a:xfrm>
            <a:off x="4632354" y="1016457"/>
            <a:ext cx="3796557" cy="3110572"/>
            <a:chOff x="1324750" y="951125"/>
            <a:chExt cx="4833300" cy="3959485"/>
          </a:xfrm>
        </p:grpSpPr>
        <p:sp>
          <p:nvSpPr>
            <p:cNvPr id="2065" name="Google Shape;2065;p65"/>
            <p:cNvSpPr/>
            <p:nvPr/>
          </p:nvSpPr>
          <p:spPr>
            <a:xfrm>
              <a:off x="3534440" y="4291126"/>
              <a:ext cx="413978" cy="492775"/>
            </a:xfrm>
            <a:custGeom>
              <a:avLst/>
              <a:gdLst/>
              <a:ahLst/>
              <a:cxnLst/>
              <a:rect l="l" t="t" r="r" b="b"/>
              <a:pathLst>
                <a:path w="60812" h="19711" extrusionOk="0">
                  <a:moveTo>
                    <a:pt x="0" y="1"/>
                  </a:moveTo>
                  <a:lnTo>
                    <a:pt x="0" y="19710"/>
                  </a:lnTo>
                  <a:lnTo>
                    <a:pt x="60812" y="19710"/>
                  </a:lnTo>
                  <a:lnTo>
                    <a:pt x="608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5"/>
            <p:cNvSpPr/>
            <p:nvPr/>
          </p:nvSpPr>
          <p:spPr>
            <a:xfrm>
              <a:off x="1324750" y="951125"/>
              <a:ext cx="4833300" cy="3339025"/>
            </a:xfrm>
            <a:custGeom>
              <a:avLst/>
              <a:gdLst/>
              <a:ahLst/>
              <a:cxnLst/>
              <a:rect l="l" t="t" r="r" b="b"/>
              <a:pathLst>
                <a:path w="193332" h="133561" extrusionOk="0">
                  <a:moveTo>
                    <a:pt x="10857" y="0"/>
                  </a:moveTo>
                  <a:cubicBezTo>
                    <a:pt x="4888" y="0"/>
                    <a:pt x="0" y="4847"/>
                    <a:pt x="0" y="10856"/>
                  </a:cubicBezTo>
                  <a:lnTo>
                    <a:pt x="0" y="122704"/>
                  </a:lnTo>
                  <a:cubicBezTo>
                    <a:pt x="0" y="128673"/>
                    <a:pt x="4848" y="133561"/>
                    <a:pt x="10857" y="133561"/>
                  </a:cubicBezTo>
                  <a:lnTo>
                    <a:pt x="182475" y="133561"/>
                  </a:lnTo>
                  <a:cubicBezTo>
                    <a:pt x="188444" y="133561"/>
                    <a:pt x="193331" y="128673"/>
                    <a:pt x="193331" y="122704"/>
                  </a:cubicBezTo>
                  <a:lnTo>
                    <a:pt x="193331" y="10856"/>
                  </a:lnTo>
                  <a:cubicBezTo>
                    <a:pt x="193291" y="4847"/>
                    <a:pt x="188444" y="0"/>
                    <a:pt x="1824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5"/>
            <p:cNvSpPr/>
            <p:nvPr/>
          </p:nvSpPr>
          <p:spPr>
            <a:xfrm>
              <a:off x="2885100" y="4765360"/>
              <a:ext cx="1711600" cy="145250"/>
            </a:xfrm>
            <a:custGeom>
              <a:avLst/>
              <a:gdLst/>
              <a:ahLst/>
              <a:cxnLst/>
              <a:rect l="l" t="t" r="r" b="b"/>
              <a:pathLst>
                <a:path w="68464" h="5810" extrusionOk="0">
                  <a:moveTo>
                    <a:pt x="0" y="0"/>
                  </a:moveTo>
                  <a:lnTo>
                    <a:pt x="0" y="5809"/>
                  </a:lnTo>
                  <a:lnTo>
                    <a:pt x="68463" y="5809"/>
                  </a:lnTo>
                  <a:lnTo>
                    <a:pt x="684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68" name="Google Shape;2068;p65"/>
          <p:cNvPicPr preferRelativeResize="0"/>
          <p:nvPr/>
        </p:nvPicPr>
        <p:blipFill rotWithShape="1">
          <a:blip r:embed="rId3">
            <a:alphaModFix/>
          </a:blip>
          <a:srcRect l="1923" r="1923"/>
          <a:stretch/>
        </p:blipFill>
        <p:spPr>
          <a:xfrm>
            <a:off x="4752030" y="1130959"/>
            <a:ext cx="3557400" cy="2081100"/>
          </a:xfrm>
          <a:prstGeom prst="round2SameRect">
            <a:avLst>
              <a:gd name="adj1" fmla="val 8041"/>
              <a:gd name="adj2" fmla="val 0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83"/>
          <p:cNvSpPr txBox="1">
            <a:spLocks noGrp="1"/>
          </p:cNvSpPr>
          <p:nvPr>
            <p:ph type="ctrTitle"/>
          </p:nvPr>
        </p:nvSpPr>
        <p:spPr>
          <a:xfrm>
            <a:off x="719975" y="542999"/>
            <a:ext cx="42840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357" name="Google Shape;3357;p83"/>
          <p:cNvSpPr txBox="1">
            <a:spLocks noGrp="1"/>
          </p:cNvSpPr>
          <p:nvPr>
            <p:ph type="subTitle" idx="1"/>
          </p:nvPr>
        </p:nvSpPr>
        <p:spPr>
          <a:xfrm>
            <a:off x="715100" y="1628350"/>
            <a:ext cx="42939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dirty="0"/>
              <a:t>Do you have any questions?</a:t>
            </a:r>
          </a:p>
        </p:txBody>
      </p:sp>
      <p:sp>
        <p:nvSpPr>
          <p:cNvPr id="3358" name="Google Shape;3358;p83"/>
          <p:cNvSpPr txBox="1"/>
          <p:nvPr/>
        </p:nvSpPr>
        <p:spPr>
          <a:xfrm>
            <a:off x="715100" y="4314813"/>
            <a:ext cx="3000000" cy="2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Please keep this slide for attribution</a:t>
            </a:r>
            <a:endParaRPr sz="1200"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3359" name="Google Shape;3359;p83"/>
          <p:cNvGrpSpPr/>
          <p:nvPr/>
        </p:nvGrpSpPr>
        <p:grpSpPr>
          <a:xfrm>
            <a:off x="819334" y="3054796"/>
            <a:ext cx="385055" cy="385135"/>
            <a:chOff x="4933458" y="1687279"/>
            <a:chExt cx="397907" cy="397907"/>
          </a:xfrm>
        </p:grpSpPr>
        <p:sp>
          <p:nvSpPr>
            <p:cNvPr id="3360" name="Google Shape;3360;p83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83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2" name="Google Shape;3362;p83"/>
          <p:cNvGrpSpPr/>
          <p:nvPr/>
        </p:nvGrpSpPr>
        <p:grpSpPr>
          <a:xfrm>
            <a:off x="1362683" y="3054811"/>
            <a:ext cx="385055" cy="385114"/>
            <a:chOff x="266768" y="1721375"/>
            <a:chExt cx="397907" cy="397887"/>
          </a:xfrm>
        </p:grpSpPr>
        <p:sp>
          <p:nvSpPr>
            <p:cNvPr id="3363" name="Google Shape;3363;p83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83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5" name="Google Shape;3365;p83"/>
          <p:cNvGrpSpPr/>
          <p:nvPr/>
        </p:nvGrpSpPr>
        <p:grpSpPr>
          <a:xfrm>
            <a:off x="2449073" y="3054811"/>
            <a:ext cx="385035" cy="385114"/>
            <a:chOff x="1379798" y="1723250"/>
            <a:chExt cx="397887" cy="397887"/>
          </a:xfrm>
        </p:grpSpPr>
        <p:sp>
          <p:nvSpPr>
            <p:cNvPr id="3366" name="Google Shape;3366;p83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83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83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83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0" name="Google Shape;3370;p83"/>
          <p:cNvGrpSpPr/>
          <p:nvPr/>
        </p:nvGrpSpPr>
        <p:grpSpPr>
          <a:xfrm>
            <a:off x="1905895" y="3054825"/>
            <a:ext cx="385015" cy="385114"/>
            <a:chOff x="864491" y="1723250"/>
            <a:chExt cx="397866" cy="397887"/>
          </a:xfrm>
        </p:grpSpPr>
        <p:sp>
          <p:nvSpPr>
            <p:cNvPr id="3371" name="Google Shape;3371;p83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83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83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4" name="Google Shape;3374;p83"/>
          <p:cNvGrpSpPr/>
          <p:nvPr/>
        </p:nvGrpSpPr>
        <p:grpSpPr>
          <a:xfrm rot="871420" flipH="1">
            <a:off x="4590798" y="702976"/>
            <a:ext cx="1462825" cy="977878"/>
            <a:chOff x="6562100" y="781949"/>
            <a:chExt cx="1449415" cy="968914"/>
          </a:xfrm>
        </p:grpSpPr>
        <p:sp>
          <p:nvSpPr>
            <p:cNvPr id="3375" name="Google Shape;3375;p83"/>
            <p:cNvSpPr/>
            <p:nvPr/>
          </p:nvSpPr>
          <p:spPr>
            <a:xfrm>
              <a:off x="6562100" y="1194107"/>
              <a:ext cx="729607" cy="556757"/>
            </a:xfrm>
            <a:custGeom>
              <a:avLst/>
              <a:gdLst/>
              <a:ahLst/>
              <a:cxnLst/>
              <a:rect l="l" t="t" r="r" b="b"/>
              <a:pathLst>
                <a:path w="22802" h="17400" extrusionOk="0">
                  <a:moveTo>
                    <a:pt x="10547" y="0"/>
                  </a:moveTo>
                  <a:cubicBezTo>
                    <a:pt x="8129" y="0"/>
                    <a:pt x="5878" y="1106"/>
                    <a:pt x="3524" y="3072"/>
                  </a:cubicBezTo>
                  <a:lnTo>
                    <a:pt x="3521" y="3077"/>
                  </a:lnTo>
                  <a:cubicBezTo>
                    <a:pt x="1597" y="5423"/>
                    <a:pt x="58" y="8169"/>
                    <a:pt x="31" y="11142"/>
                  </a:cubicBezTo>
                  <a:cubicBezTo>
                    <a:pt x="0" y="14568"/>
                    <a:pt x="2477" y="16924"/>
                    <a:pt x="5786" y="17320"/>
                  </a:cubicBezTo>
                  <a:cubicBezTo>
                    <a:pt x="6238" y="17374"/>
                    <a:pt x="6691" y="17400"/>
                    <a:pt x="7143" y="17400"/>
                  </a:cubicBezTo>
                  <a:cubicBezTo>
                    <a:pt x="9048" y="17400"/>
                    <a:pt x="10948" y="16942"/>
                    <a:pt x="12775" y="16231"/>
                  </a:cubicBezTo>
                  <a:cubicBezTo>
                    <a:pt x="18947" y="12895"/>
                    <a:pt x="22802" y="6132"/>
                    <a:pt x="16527" y="2060"/>
                  </a:cubicBezTo>
                  <a:cubicBezTo>
                    <a:pt x="14354" y="650"/>
                    <a:pt x="12401" y="0"/>
                    <a:pt x="105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83"/>
            <p:cNvSpPr/>
            <p:nvPr/>
          </p:nvSpPr>
          <p:spPr>
            <a:xfrm>
              <a:off x="6601425" y="1194107"/>
              <a:ext cx="690282" cy="545045"/>
            </a:xfrm>
            <a:custGeom>
              <a:avLst/>
              <a:gdLst/>
              <a:ahLst/>
              <a:cxnLst/>
              <a:rect l="l" t="t" r="r" b="b"/>
              <a:pathLst>
                <a:path w="21573" h="17034" extrusionOk="0">
                  <a:moveTo>
                    <a:pt x="9319" y="0"/>
                  </a:moveTo>
                  <a:cubicBezTo>
                    <a:pt x="6900" y="0"/>
                    <a:pt x="4649" y="1106"/>
                    <a:pt x="2295" y="3074"/>
                  </a:cubicBezTo>
                  <a:lnTo>
                    <a:pt x="2292" y="3077"/>
                  </a:lnTo>
                  <a:cubicBezTo>
                    <a:pt x="1410" y="4151"/>
                    <a:pt x="613" y="5310"/>
                    <a:pt x="1" y="6537"/>
                  </a:cubicBezTo>
                  <a:cubicBezTo>
                    <a:pt x="1465" y="4259"/>
                    <a:pt x="5827" y="1763"/>
                    <a:pt x="9262" y="1763"/>
                  </a:cubicBezTo>
                  <a:cubicBezTo>
                    <a:pt x="10398" y="1763"/>
                    <a:pt x="11432" y="2036"/>
                    <a:pt x="12227" y="2680"/>
                  </a:cubicBezTo>
                  <a:cubicBezTo>
                    <a:pt x="20704" y="9556"/>
                    <a:pt x="9649" y="16623"/>
                    <a:pt x="8981" y="17033"/>
                  </a:cubicBezTo>
                  <a:cubicBezTo>
                    <a:pt x="9847" y="16832"/>
                    <a:pt x="10704" y="16559"/>
                    <a:pt x="11546" y="16231"/>
                  </a:cubicBezTo>
                  <a:cubicBezTo>
                    <a:pt x="17718" y="12895"/>
                    <a:pt x="21573" y="6132"/>
                    <a:pt x="15298" y="2060"/>
                  </a:cubicBezTo>
                  <a:cubicBezTo>
                    <a:pt x="13125" y="650"/>
                    <a:pt x="11172" y="0"/>
                    <a:pt x="9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83"/>
            <p:cNvSpPr/>
            <p:nvPr/>
          </p:nvSpPr>
          <p:spPr>
            <a:xfrm>
              <a:off x="6674826" y="813050"/>
              <a:ext cx="1152934" cy="900410"/>
            </a:xfrm>
            <a:custGeom>
              <a:avLst/>
              <a:gdLst/>
              <a:ahLst/>
              <a:cxnLst/>
              <a:rect l="l" t="t" r="r" b="b"/>
              <a:pathLst>
                <a:path w="36032" h="28140" extrusionOk="0">
                  <a:moveTo>
                    <a:pt x="27592" y="0"/>
                  </a:moveTo>
                  <a:cubicBezTo>
                    <a:pt x="26183" y="2081"/>
                    <a:pt x="24160" y="3616"/>
                    <a:pt x="22174" y="5163"/>
                  </a:cubicBezTo>
                  <a:cubicBezTo>
                    <a:pt x="19966" y="6880"/>
                    <a:pt x="17529" y="8660"/>
                    <a:pt x="14892" y="9662"/>
                  </a:cubicBezTo>
                  <a:cubicBezTo>
                    <a:pt x="14375" y="9858"/>
                    <a:pt x="13821" y="10013"/>
                    <a:pt x="13373" y="10013"/>
                  </a:cubicBezTo>
                  <a:cubicBezTo>
                    <a:pt x="12694" y="10013"/>
                    <a:pt x="12261" y="9656"/>
                    <a:pt x="12576" y="8546"/>
                  </a:cubicBezTo>
                  <a:cubicBezTo>
                    <a:pt x="13436" y="5520"/>
                    <a:pt x="16494" y="2880"/>
                    <a:pt x="18637" y="664"/>
                  </a:cubicBezTo>
                  <a:lnTo>
                    <a:pt x="18637" y="664"/>
                  </a:lnTo>
                  <a:cubicBezTo>
                    <a:pt x="13195" y="4076"/>
                    <a:pt x="7593" y="7466"/>
                    <a:pt x="2909" y="11903"/>
                  </a:cubicBezTo>
                  <a:cubicBezTo>
                    <a:pt x="1935" y="12826"/>
                    <a:pt x="924" y="13858"/>
                    <a:pt x="1" y="14983"/>
                  </a:cubicBezTo>
                  <a:cubicBezTo>
                    <a:pt x="2355" y="13016"/>
                    <a:pt x="4606" y="11910"/>
                    <a:pt x="7024" y="11910"/>
                  </a:cubicBezTo>
                  <a:cubicBezTo>
                    <a:pt x="8878" y="11910"/>
                    <a:pt x="10831" y="12560"/>
                    <a:pt x="13004" y="13970"/>
                  </a:cubicBezTo>
                  <a:cubicBezTo>
                    <a:pt x="19279" y="18041"/>
                    <a:pt x="15424" y="24804"/>
                    <a:pt x="9252" y="28140"/>
                  </a:cubicBezTo>
                  <a:cubicBezTo>
                    <a:pt x="11850" y="27126"/>
                    <a:pt x="14304" y="25594"/>
                    <a:pt x="16431" y="24116"/>
                  </a:cubicBezTo>
                  <a:cubicBezTo>
                    <a:pt x="23764" y="19025"/>
                    <a:pt x="29902" y="12325"/>
                    <a:pt x="36032" y="5894"/>
                  </a:cubicBezTo>
                  <a:lnTo>
                    <a:pt x="36032" y="5894"/>
                  </a:lnTo>
                  <a:cubicBezTo>
                    <a:pt x="33042" y="8084"/>
                    <a:pt x="32687" y="8700"/>
                    <a:pt x="29622" y="10781"/>
                  </a:cubicBezTo>
                  <a:cubicBezTo>
                    <a:pt x="28509" y="11532"/>
                    <a:pt x="26578" y="13239"/>
                    <a:pt x="25121" y="13254"/>
                  </a:cubicBezTo>
                  <a:cubicBezTo>
                    <a:pt x="25111" y="13254"/>
                    <a:pt x="25101" y="13254"/>
                    <a:pt x="25091" y="13254"/>
                  </a:cubicBezTo>
                  <a:cubicBezTo>
                    <a:pt x="23147" y="13254"/>
                    <a:pt x="25420" y="11470"/>
                    <a:pt x="26047" y="11013"/>
                  </a:cubicBezTo>
                  <a:lnTo>
                    <a:pt x="26047" y="11013"/>
                  </a:lnTo>
                  <a:cubicBezTo>
                    <a:pt x="24998" y="11717"/>
                    <a:pt x="22084" y="13971"/>
                    <a:pt x="20422" y="13971"/>
                  </a:cubicBezTo>
                  <a:cubicBezTo>
                    <a:pt x="20220" y="13971"/>
                    <a:pt x="20035" y="13938"/>
                    <a:pt x="19876" y="13864"/>
                  </a:cubicBezTo>
                  <a:cubicBezTo>
                    <a:pt x="18494" y="13220"/>
                    <a:pt x="21097" y="11080"/>
                    <a:pt x="21721" y="10605"/>
                  </a:cubicBezTo>
                  <a:lnTo>
                    <a:pt x="21721" y="10605"/>
                  </a:lnTo>
                  <a:cubicBezTo>
                    <a:pt x="21225" y="10881"/>
                    <a:pt x="19714" y="11936"/>
                    <a:pt x="18829" y="11936"/>
                  </a:cubicBezTo>
                  <a:cubicBezTo>
                    <a:pt x="18677" y="11936"/>
                    <a:pt x="18543" y="11905"/>
                    <a:pt x="18437" y="11833"/>
                  </a:cubicBezTo>
                  <a:cubicBezTo>
                    <a:pt x="17522" y="11221"/>
                    <a:pt x="19384" y="10005"/>
                    <a:pt x="19833" y="9549"/>
                  </a:cubicBezTo>
                  <a:cubicBezTo>
                    <a:pt x="23002" y="6337"/>
                    <a:pt x="23820" y="5574"/>
                    <a:pt x="27592" y="0"/>
                  </a:cubicBezTo>
                  <a:close/>
                </a:path>
              </a:pathLst>
            </a:custGeom>
            <a:solidFill>
              <a:srgbClr val="EA5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83"/>
            <p:cNvSpPr/>
            <p:nvPr/>
          </p:nvSpPr>
          <p:spPr>
            <a:xfrm>
              <a:off x="6674826" y="813050"/>
              <a:ext cx="1152934" cy="900410"/>
            </a:xfrm>
            <a:custGeom>
              <a:avLst/>
              <a:gdLst/>
              <a:ahLst/>
              <a:cxnLst/>
              <a:rect l="l" t="t" r="r" b="b"/>
              <a:pathLst>
                <a:path w="36032" h="28140" extrusionOk="0">
                  <a:moveTo>
                    <a:pt x="22174" y="5163"/>
                  </a:moveTo>
                  <a:cubicBezTo>
                    <a:pt x="24160" y="3616"/>
                    <a:pt x="26183" y="2081"/>
                    <a:pt x="27592" y="0"/>
                  </a:cubicBezTo>
                  <a:cubicBezTo>
                    <a:pt x="23820" y="5574"/>
                    <a:pt x="23002" y="6337"/>
                    <a:pt x="19833" y="9549"/>
                  </a:cubicBezTo>
                  <a:cubicBezTo>
                    <a:pt x="19384" y="10005"/>
                    <a:pt x="17522" y="11221"/>
                    <a:pt x="18437" y="11833"/>
                  </a:cubicBezTo>
                  <a:cubicBezTo>
                    <a:pt x="19164" y="12322"/>
                    <a:pt x="21139" y="10929"/>
                    <a:pt x="21721" y="10605"/>
                  </a:cubicBezTo>
                  <a:cubicBezTo>
                    <a:pt x="21097" y="11080"/>
                    <a:pt x="18494" y="13220"/>
                    <a:pt x="19876" y="13864"/>
                  </a:cubicBezTo>
                  <a:cubicBezTo>
                    <a:pt x="21345" y="14545"/>
                    <a:pt x="24870" y="11803"/>
                    <a:pt x="26047" y="11013"/>
                  </a:cubicBezTo>
                  <a:cubicBezTo>
                    <a:pt x="25417" y="11472"/>
                    <a:pt x="23124" y="13272"/>
                    <a:pt x="25121" y="13254"/>
                  </a:cubicBezTo>
                  <a:cubicBezTo>
                    <a:pt x="26578" y="13239"/>
                    <a:pt x="28509" y="11532"/>
                    <a:pt x="29622" y="10781"/>
                  </a:cubicBezTo>
                  <a:cubicBezTo>
                    <a:pt x="32687" y="8700"/>
                    <a:pt x="33042" y="8084"/>
                    <a:pt x="36032" y="5894"/>
                  </a:cubicBezTo>
                  <a:cubicBezTo>
                    <a:pt x="29902" y="12325"/>
                    <a:pt x="23764" y="19025"/>
                    <a:pt x="16431" y="24116"/>
                  </a:cubicBezTo>
                  <a:cubicBezTo>
                    <a:pt x="14304" y="25594"/>
                    <a:pt x="11850" y="27126"/>
                    <a:pt x="9252" y="28140"/>
                  </a:cubicBezTo>
                  <a:cubicBezTo>
                    <a:pt x="15424" y="24804"/>
                    <a:pt x="19279" y="18041"/>
                    <a:pt x="13004" y="13970"/>
                  </a:cubicBezTo>
                  <a:cubicBezTo>
                    <a:pt x="7995" y="10721"/>
                    <a:pt x="4160" y="11508"/>
                    <a:pt x="1" y="14983"/>
                  </a:cubicBezTo>
                  <a:cubicBezTo>
                    <a:pt x="924" y="13858"/>
                    <a:pt x="1935" y="12826"/>
                    <a:pt x="2909" y="11903"/>
                  </a:cubicBezTo>
                  <a:cubicBezTo>
                    <a:pt x="7593" y="7466"/>
                    <a:pt x="13195" y="4076"/>
                    <a:pt x="18637" y="664"/>
                  </a:cubicBezTo>
                  <a:cubicBezTo>
                    <a:pt x="16494" y="2880"/>
                    <a:pt x="13436" y="5520"/>
                    <a:pt x="12576" y="8546"/>
                  </a:cubicBezTo>
                  <a:cubicBezTo>
                    <a:pt x="12052" y="10389"/>
                    <a:pt x="13593" y="10155"/>
                    <a:pt x="14892" y="9662"/>
                  </a:cubicBezTo>
                  <a:cubicBezTo>
                    <a:pt x="17529" y="8660"/>
                    <a:pt x="19966" y="6880"/>
                    <a:pt x="22174" y="51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83"/>
            <p:cNvSpPr/>
            <p:nvPr/>
          </p:nvSpPr>
          <p:spPr>
            <a:xfrm>
              <a:off x="7487268" y="1165373"/>
              <a:ext cx="21022" cy="16575"/>
            </a:xfrm>
            <a:custGeom>
              <a:avLst/>
              <a:gdLst/>
              <a:ahLst/>
              <a:cxnLst/>
              <a:rect l="l" t="t" r="r" b="b"/>
              <a:pathLst>
                <a:path w="657" h="518" extrusionOk="0">
                  <a:moveTo>
                    <a:pt x="656" y="1"/>
                  </a:moveTo>
                  <a:cubicBezTo>
                    <a:pt x="503" y="105"/>
                    <a:pt x="306" y="244"/>
                    <a:pt x="81" y="402"/>
                  </a:cubicBezTo>
                  <a:cubicBezTo>
                    <a:pt x="54" y="441"/>
                    <a:pt x="27" y="479"/>
                    <a:pt x="0" y="518"/>
                  </a:cubicBezTo>
                  <a:cubicBezTo>
                    <a:pt x="261" y="297"/>
                    <a:pt x="506" y="111"/>
                    <a:pt x="656" y="1"/>
                  </a:cubicBezTo>
                  <a:close/>
                </a:path>
              </a:pathLst>
            </a:custGeom>
            <a:solidFill>
              <a:srgbClr val="7C5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83"/>
            <p:cNvSpPr/>
            <p:nvPr/>
          </p:nvSpPr>
          <p:spPr>
            <a:xfrm>
              <a:off x="6674826" y="1120257"/>
              <a:ext cx="710249" cy="593202"/>
            </a:xfrm>
            <a:custGeom>
              <a:avLst/>
              <a:gdLst/>
              <a:ahLst/>
              <a:cxnLst/>
              <a:rect l="l" t="t" r="r" b="b"/>
              <a:pathLst>
                <a:path w="22197" h="18539" extrusionOk="0">
                  <a:moveTo>
                    <a:pt x="8863" y="1"/>
                  </a:moveTo>
                  <a:cubicBezTo>
                    <a:pt x="7282" y="1"/>
                    <a:pt x="5437" y="523"/>
                    <a:pt x="3402" y="1848"/>
                  </a:cubicBezTo>
                  <a:cubicBezTo>
                    <a:pt x="3237" y="1999"/>
                    <a:pt x="3071" y="2148"/>
                    <a:pt x="2909" y="2302"/>
                  </a:cubicBezTo>
                  <a:cubicBezTo>
                    <a:pt x="1935" y="3225"/>
                    <a:pt x="924" y="4256"/>
                    <a:pt x="1" y="5382"/>
                  </a:cubicBezTo>
                  <a:cubicBezTo>
                    <a:pt x="2356" y="3415"/>
                    <a:pt x="4606" y="2309"/>
                    <a:pt x="7025" y="2309"/>
                  </a:cubicBezTo>
                  <a:cubicBezTo>
                    <a:pt x="8878" y="2309"/>
                    <a:pt x="10831" y="2958"/>
                    <a:pt x="13004" y="4368"/>
                  </a:cubicBezTo>
                  <a:cubicBezTo>
                    <a:pt x="19279" y="8440"/>
                    <a:pt x="15424" y="15203"/>
                    <a:pt x="9252" y="18539"/>
                  </a:cubicBezTo>
                  <a:cubicBezTo>
                    <a:pt x="11850" y="17525"/>
                    <a:pt x="14305" y="15993"/>
                    <a:pt x="16431" y="14515"/>
                  </a:cubicBezTo>
                  <a:cubicBezTo>
                    <a:pt x="17252" y="13945"/>
                    <a:pt x="18056" y="13352"/>
                    <a:pt x="18849" y="12743"/>
                  </a:cubicBezTo>
                  <a:cubicBezTo>
                    <a:pt x="19313" y="11867"/>
                    <a:pt x="22196" y="5309"/>
                    <a:pt x="15230" y="5309"/>
                  </a:cubicBezTo>
                  <a:cubicBezTo>
                    <a:pt x="15036" y="5309"/>
                    <a:pt x="14834" y="5314"/>
                    <a:pt x="14625" y="5324"/>
                  </a:cubicBezTo>
                  <a:cubicBezTo>
                    <a:pt x="15053" y="3178"/>
                    <a:pt x="12763" y="1"/>
                    <a:pt x="88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83"/>
            <p:cNvSpPr/>
            <p:nvPr/>
          </p:nvSpPr>
          <p:spPr>
            <a:xfrm>
              <a:off x="7494275" y="781949"/>
              <a:ext cx="276522" cy="317607"/>
            </a:xfrm>
            <a:custGeom>
              <a:avLst/>
              <a:gdLst/>
              <a:ahLst/>
              <a:cxnLst/>
              <a:rect l="l" t="t" r="r" b="b"/>
              <a:pathLst>
                <a:path w="8642" h="9926" extrusionOk="0">
                  <a:moveTo>
                    <a:pt x="8641" y="0"/>
                  </a:moveTo>
                  <a:cubicBezTo>
                    <a:pt x="8579" y="142"/>
                    <a:pt x="7544" y="2453"/>
                    <a:pt x="4512" y="5087"/>
                  </a:cubicBezTo>
                  <a:cubicBezTo>
                    <a:pt x="1385" y="7803"/>
                    <a:pt x="1" y="8337"/>
                    <a:pt x="395" y="9569"/>
                  </a:cubicBezTo>
                  <a:cubicBezTo>
                    <a:pt x="472" y="9809"/>
                    <a:pt x="670" y="9926"/>
                    <a:pt x="957" y="9926"/>
                  </a:cubicBezTo>
                  <a:cubicBezTo>
                    <a:pt x="2574" y="9926"/>
                    <a:pt x="7021" y="6234"/>
                    <a:pt x="8641" y="0"/>
                  </a:cubicBezTo>
                  <a:close/>
                </a:path>
              </a:pathLst>
            </a:custGeom>
            <a:solidFill>
              <a:srgbClr val="EA5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83"/>
            <p:cNvSpPr/>
            <p:nvPr/>
          </p:nvSpPr>
          <p:spPr>
            <a:xfrm>
              <a:off x="7494275" y="781949"/>
              <a:ext cx="276522" cy="357092"/>
            </a:xfrm>
            <a:custGeom>
              <a:avLst/>
              <a:gdLst/>
              <a:ahLst/>
              <a:cxnLst/>
              <a:rect l="l" t="t" r="r" b="b"/>
              <a:pathLst>
                <a:path w="8642" h="11160" extrusionOk="0">
                  <a:moveTo>
                    <a:pt x="4512" y="5087"/>
                  </a:moveTo>
                  <a:cubicBezTo>
                    <a:pt x="7544" y="2453"/>
                    <a:pt x="8579" y="142"/>
                    <a:pt x="8641" y="0"/>
                  </a:cubicBezTo>
                  <a:cubicBezTo>
                    <a:pt x="6733" y="7343"/>
                    <a:pt x="902" y="11159"/>
                    <a:pt x="395" y="9569"/>
                  </a:cubicBezTo>
                  <a:cubicBezTo>
                    <a:pt x="1" y="8337"/>
                    <a:pt x="1385" y="7803"/>
                    <a:pt x="4512" y="50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83"/>
            <p:cNvSpPr/>
            <p:nvPr/>
          </p:nvSpPr>
          <p:spPr>
            <a:xfrm>
              <a:off x="7129763" y="813146"/>
              <a:ext cx="260492" cy="241293"/>
            </a:xfrm>
            <a:custGeom>
              <a:avLst/>
              <a:gdLst/>
              <a:ahLst/>
              <a:cxnLst/>
              <a:rect l="l" t="t" r="r" b="b"/>
              <a:pathLst>
                <a:path w="8141" h="7541" extrusionOk="0">
                  <a:moveTo>
                    <a:pt x="8141" y="1"/>
                  </a:moveTo>
                  <a:cubicBezTo>
                    <a:pt x="8011" y="145"/>
                    <a:pt x="3890" y="4766"/>
                    <a:pt x="1513" y="6096"/>
                  </a:cubicBezTo>
                  <a:cubicBezTo>
                    <a:pt x="27" y="6928"/>
                    <a:pt x="1" y="7540"/>
                    <a:pt x="637" y="7540"/>
                  </a:cubicBezTo>
                  <a:cubicBezTo>
                    <a:pt x="1036" y="7540"/>
                    <a:pt x="1693" y="7301"/>
                    <a:pt x="2416" y="6726"/>
                  </a:cubicBezTo>
                  <a:cubicBezTo>
                    <a:pt x="4294" y="5231"/>
                    <a:pt x="6554" y="2853"/>
                    <a:pt x="8141" y="1"/>
                  </a:cubicBezTo>
                  <a:close/>
                </a:path>
              </a:pathLst>
            </a:custGeom>
            <a:solidFill>
              <a:srgbClr val="EA5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83"/>
            <p:cNvSpPr/>
            <p:nvPr/>
          </p:nvSpPr>
          <p:spPr>
            <a:xfrm>
              <a:off x="7100869" y="813146"/>
              <a:ext cx="289385" cy="263019"/>
            </a:xfrm>
            <a:custGeom>
              <a:avLst/>
              <a:gdLst/>
              <a:ahLst/>
              <a:cxnLst/>
              <a:rect l="l" t="t" r="r" b="b"/>
              <a:pathLst>
                <a:path w="9044" h="8220" extrusionOk="0">
                  <a:moveTo>
                    <a:pt x="2416" y="6096"/>
                  </a:moveTo>
                  <a:cubicBezTo>
                    <a:pt x="4793" y="4766"/>
                    <a:pt x="8914" y="145"/>
                    <a:pt x="9044" y="1"/>
                  </a:cubicBezTo>
                  <a:cubicBezTo>
                    <a:pt x="7457" y="2853"/>
                    <a:pt x="5197" y="5231"/>
                    <a:pt x="3319" y="6726"/>
                  </a:cubicBezTo>
                  <a:cubicBezTo>
                    <a:pt x="1442" y="8220"/>
                    <a:pt x="1" y="7449"/>
                    <a:pt x="2416" y="60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83"/>
            <p:cNvSpPr/>
            <p:nvPr/>
          </p:nvSpPr>
          <p:spPr>
            <a:xfrm>
              <a:off x="6601521" y="1308721"/>
              <a:ext cx="463900" cy="414240"/>
            </a:xfrm>
            <a:custGeom>
              <a:avLst/>
              <a:gdLst/>
              <a:ahLst/>
              <a:cxnLst/>
              <a:rect l="l" t="t" r="r" b="b"/>
              <a:pathLst>
                <a:path w="14498" h="12946" extrusionOk="0">
                  <a:moveTo>
                    <a:pt x="9596" y="1"/>
                  </a:moveTo>
                  <a:cubicBezTo>
                    <a:pt x="8276" y="1"/>
                    <a:pt x="2998" y="576"/>
                    <a:pt x="1524" y="2992"/>
                  </a:cubicBezTo>
                  <a:cubicBezTo>
                    <a:pt x="1" y="5489"/>
                    <a:pt x="507" y="11897"/>
                    <a:pt x="3812" y="12784"/>
                  </a:cubicBezTo>
                  <a:cubicBezTo>
                    <a:pt x="4221" y="12894"/>
                    <a:pt x="4651" y="12945"/>
                    <a:pt x="5095" y="12945"/>
                  </a:cubicBezTo>
                  <a:cubicBezTo>
                    <a:pt x="8269" y="12945"/>
                    <a:pt x="12107" y="10318"/>
                    <a:pt x="13456" y="7689"/>
                  </a:cubicBezTo>
                  <a:cubicBezTo>
                    <a:pt x="14498" y="5657"/>
                    <a:pt x="12990" y="1"/>
                    <a:pt x="9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83"/>
            <p:cNvSpPr/>
            <p:nvPr/>
          </p:nvSpPr>
          <p:spPr>
            <a:xfrm>
              <a:off x="6693324" y="1514623"/>
              <a:ext cx="131635" cy="112335"/>
            </a:xfrm>
            <a:custGeom>
              <a:avLst/>
              <a:gdLst/>
              <a:ahLst/>
              <a:cxnLst/>
              <a:rect l="l" t="t" r="r" b="b"/>
              <a:pathLst>
                <a:path w="3799" h="3242" extrusionOk="0">
                  <a:moveTo>
                    <a:pt x="2607" y="0"/>
                  </a:moveTo>
                  <a:cubicBezTo>
                    <a:pt x="1720" y="0"/>
                    <a:pt x="0" y="754"/>
                    <a:pt x="28" y="1956"/>
                  </a:cubicBezTo>
                  <a:cubicBezTo>
                    <a:pt x="42" y="2534"/>
                    <a:pt x="1036" y="3241"/>
                    <a:pt x="2002" y="3241"/>
                  </a:cubicBezTo>
                  <a:cubicBezTo>
                    <a:pt x="2373" y="3241"/>
                    <a:pt x="2739" y="3137"/>
                    <a:pt x="3045" y="2882"/>
                  </a:cubicBezTo>
                  <a:cubicBezTo>
                    <a:pt x="3664" y="2364"/>
                    <a:pt x="3798" y="777"/>
                    <a:pt x="3045" y="113"/>
                  </a:cubicBezTo>
                  <a:cubicBezTo>
                    <a:pt x="2958" y="37"/>
                    <a:pt x="2803" y="0"/>
                    <a:pt x="2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83"/>
            <p:cNvSpPr/>
            <p:nvPr/>
          </p:nvSpPr>
          <p:spPr>
            <a:xfrm>
              <a:off x="6929748" y="1502977"/>
              <a:ext cx="101272" cy="86553"/>
            </a:xfrm>
            <a:custGeom>
              <a:avLst/>
              <a:gdLst/>
              <a:ahLst/>
              <a:cxnLst/>
              <a:rect l="l" t="t" r="r" b="b"/>
              <a:pathLst>
                <a:path w="3165" h="2705" extrusionOk="0">
                  <a:moveTo>
                    <a:pt x="1645" y="1"/>
                  </a:moveTo>
                  <a:cubicBezTo>
                    <a:pt x="1114" y="1"/>
                    <a:pt x="536" y="208"/>
                    <a:pt x="279" y="727"/>
                  </a:cubicBezTo>
                  <a:cubicBezTo>
                    <a:pt x="1" y="1287"/>
                    <a:pt x="399" y="2456"/>
                    <a:pt x="1140" y="2693"/>
                  </a:cubicBezTo>
                  <a:cubicBezTo>
                    <a:pt x="1164" y="2700"/>
                    <a:pt x="1191" y="2704"/>
                    <a:pt x="1221" y="2704"/>
                  </a:cubicBezTo>
                  <a:cubicBezTo>
                    <a:pt x="1768" y="2704"/>
                    <a:pt x="3164" y="1423"/>
                    <a:pt x="2708" y="444"/>
                  </a:cubicBezTo>
                  <a:cubicBezTo>
                    <a:pt x="2582" y="175"/>
                    <a:pt x="2133" y="1"/>
                    <a:pt x="1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83"/>
            <p:cNvSpPr/>
            <p:nvPr/>
          </p:nvSpPr>
          <p:spPr>
            <a:xfrm>
              <a:off x="6798847" y="1361997"/>
              <a:ext cx="65339" cy="59995"/>
            </a:xfrm>
            <a:custGeom>
              <a:avLst/>
              <a:gdLst/>
              <a:ahLst/>
              <a:cxnLst/>
              <a:rect l="l" t="t" r="r" b="b"/>
              <a:pathLst>
                <a:path w="2042" h="1875" extrusionOk="0">
                  <a:moveTo>
                    <a:pt x="1060" y="1"/>
                  </a:moveTo>
                  <a:cubicBezTo>
                    <a:pt x="645" y="1"/>
                    <a:pt x="1" y="844"/>
                    <a:pt x="363" y="1469"/>
                  </a:cubicBezTo>
                  <a:cubicBezTo>
                    <a:pt x="501" y="1704"/>
                    <a:pt x="888" y="1874"/>
                    <a:pt x="1253" y="1874"/>
                  </a:cubicBezTo>
                  <a:cubicBezTo>
                    <a:pt x="1450" y="1874"/>
                    <a:pt x="1641" y="1825"/>
                    <a:pt x="1783" y="1710"/>
                  </a:cubicBezTo>
                  <a:cubicBezTo>
                    <a:pt x="2041" y="1500"/>
                    <a:pt x="1855" y="114"/>
                    <a:pt x="1102" y="4"/>
                  </a:cubicBezTo>
                  <a:cubicBezTo>
                    <a:pt x="1088" y="2"/>
                    <a:pt x="1074" y="1"/>
                    <a:pt x="1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83"/>
            <p:cNvSpPr/>
            <p:nvPr/>
          </p:nvSpPr>
          <p:spPr>
            <a:xfrm>
              <a:off x="7311091" y="1427591"/>
              <a:ext cx="360612" cy="249964"/>
            </a:xfrm>
            <a:custGeom>
              <a:avLst/>
              <a:gdLst/>
              <a:ahLst/>
              <a:cxnLst/>
              <a:rect l="l" t="t" r="r" b="b"/>
              <a:pathLst>
                <a:path w="11270" h="7812" extrusionOk="0">
                  <a:moveTo>
                    <a:pt x="6980" y="1"/>
                  </a:moveTo>
                  <a:cubicBezTo>
                    <a:pt x="5445" y="1"/>
                    <a:pt x="4023" y="1137"/>
                    <a:pt x="2476" y="2587"/>
                  </a:cubicBezTo>
                  <a:cubicBezTo>
                    <a:pt x="1227" y="4336"/>
                    <a:pt x="0" y="7352"/>
                    <a:pt x="3109" y="7757"/>
                  </a:cubicBezTo>
                  <a:cubicBezTo>
                    <a:pt x="3395" y="7794"/>
                    <a:pt x="3683" y="7812"/>
                    <a:pt x="3973" y="7812"/>
                  </a:cubicBezTo>
                  <a:cubicBezTo>
                    <a:pt x="5215" y="7812"/>
                    <a:pt x="6495" y="7487"/>
                    <a:pt x="7740" y="6976"/>
                  </a:cubicBezTo>
                  <a:cubicBezTo>
                    <a:pt x="11019" y="4774"/>
                    <a:pt x="11269" y="1288"/>
                    <a:pt x="8017" y="176"/>
                  </a:cubicBezTo>
                  <a:cubicBezTo>
                    <a:pt x="7664" y="56"/>
                    <a:pt x="7319" y="1"/>
                    <a:pt x="69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50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83"/>
            <p:cNvSpPr/>
            <p:nvPr/>
          </p:nvSpPr>
          <p:spPr>
            <a:xfrm>
              <a:off x="7420937" y="1427591"/>
              <a:ext cx="242125" cy="184050"/>
            </a:xfrm>
            <a:custGeom>
              <a:avLst/>
              <a:gdLst/>
              <a:ahLst/>
              <a:cxnLst/>
              <a:rect l="l" t="t" r="r" b="b"/>
              <a:pathLst>
                <a:path w="7567" h="5752" extrusionOk="0">
                  <a:moveTo>
                    <a:pt x="3548" y="1"/>
                  </a:moveTo>
                  <a:cubicBezTo>
                    <a:pt x="2334" y="1"/>
                    <a:pt x="1190" y="712"/>
                    <a:pt x="1" y="1726"/>
                  </a:cubicBezTo>
                  <a:cubicBezTo>
                    <a:pt x="626" y="1460"/>
                    <a:pt x="1281" y="1313"/>
                    <a:pt x="1932" y="1313"/>
                  </a:cubicBezTo>
                  <a:cubicBezTo>
                    <a:pt x="2741" y="1313"/>
                    <a:pt x="3545" y="1541"/>
                    <a:pt x="4276" y="2053"/>
                  </a:cubicBezTo>
                  <a:cubicBezTo>
                    <a:pt x="5651" y="3015"/>
                    <a:pt x="5959" y="4352"/>
                    <a:pt x="5718" y="5751"/>
                  </a:cubicBezTo>
                  <a:cubicBezTo>
                    <a:pt x="7567" y="3652"/>
                    <a:pt x="7280" y="1097"/>
                    <a:pt x="4584" y="176"/>
                  </a:cubicBezTo>
                  <a:cubicBezTo>
                    <a:pt x="4232" y="56"/>
                    <a:pt x="3887" y="1"/>
                    <a:pt x="3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83"/>
            <p:cNvSpPr/>
            <p:nvPr/>
          </p:nvSpPr>
          <p:spPr>
            <a:xfrm>
              <a:off x="7390284" y="1136543"/>
              <a:ext cx="621231" cy="514264"/>
            </a:xfrm>
            <a:custGeom>
              <a:avLst/>
              <a:gdLst/>
              <a:ahLst/>
              <a:cxnLst/>
              <a:rect l="l" t="t" r="r" b="b"/>
              <a:pathLst>
                <a:path w="19415" h="16072" extrusionOk="0">
                  <a:moveTo>
                    <a:pt x="19414" y="0"/>
                  </a:moveTo>
                  <a:lnTo>
                    <a:pt x="19414" y="0"/>
                  </a:lnTo>
                  <a:cubicBezTo>
                    <a:pt x="18817" y="670"/>
                    <a:pt x="14041" y="6290"/>
                    <a:pt x="12103" y="6290"/>
                  </a:cubicBezTo>
                  <a:cubicBezTo>
                    <a:pt x="11838" y="6290"/>
                    <a:pt x="11626" y="6184"/>
                    <a:pt x="11485" y="5946"/>
                  </a:cubicBezTo>
                  <a:cubicBezTo>
                    <a:pt x="10606" y="4456"/>
                    <a:pt x="13438" y="2610"/>
                    <a:pt x="14474" y="2218"/>
                  </a:cubicBezTo>
                  <a:lnTo>
                    <a:pt x="14474" y="2218"/>
                  </a:lnTo>
                  <a:cubicBezTo>
                    <a:pt x="8872" y="2990"/>
                    <a:pt x="3226" y="7171"/>
                    <a:pt x="1" y="11682"/>
                  </a:cubicBezTo>
                  <a:cubicBezTo>
                    <a:pt x="1547" y="10233"/>
                    <a:pt x="2970" y="9096"/>
                    <a:pt x="4504" y="9096"/>
                  </a:cubicBezTo>
                  <a:cubicBezTo>
                    <a:pt x="4844" y="9096"/>
                    <a:pt x="5189" y="9152"/>
                    <a:pt x="5542" y="9272"/>
                  </a:cubicBezTo>
                  <a:cubicBezTo>
                    <a:pt x="8794" y="10383"/>
                    <a:pt x="8544" y="13870"/>
                    <a:pt x="5265" y="16071"/>
                  </a:cubicBezTo>
                  <a:cubicBezTo>
                    <a:pt x="7409" y="15191"/>
                    <a:pt x="9439" y="13761"/>
                    <a:pt x="10963" y="12497"/>
                  </a:cubicBezTo>
                  <a:cubicBezTo>
                    <a:pt x="14983" y="9164"/>
                    <a:pt x="17335" y="4691"/>
                    <a:pt x="19414" y="0"/>
                  </a:cubicBezTo>
                  <a:close/>
                </a:path>
              </a:pathLst>
            </a:custGeom>
            <a:solidFill>
              <a:srgbClr val="EA57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83"/>
            <p:cNvSpPr/>
            <p:nvPr/>
          </p:nvSpPr>
          <p:spPr>
            <a:xfrm>
              <a:off x="7390284" y="1136543"/>
              <a:ext cx="621231" cy="514264"/>
            </a:xfrm>
            <a:custGeom>
              <a:avLst/>
              <a:gdLst/>
              <a:ahLst/>
              <a:cxnLst/>
              <a:rect l="l" t="t" r="r" b="b"/>
              <a:pathLst>
                <a:path w="19415" h="16072" extrusionOk="0">
                  <a:moveTo>
                    <a:pt x="11485" y="5946"/>
                  </a:moveTo>
                  <a:cubicBezTo>
                    <a:pt x="12655" y="7922"/>
                    <a:pt x="18735" y="761"/>
                    <a:pt x="19414" y="0"/>
                  </a:cubicBezTo>
                  <a:cubicBezTo>
                    <a:pt x="17335" y="4691"/>
                    <a:pt x="14983" y="9164"/>
                    <a:pt x="10963" y="12497"/>
                  </a:cubicBezTo>
                  <a:cubicBezTo>
                    <a:pt x="9439" y="13761"/>
                    <a:pt x="7409" y="15191"/>
                    <a:pt x="5265" y="16071"/>
                  </a:cubicBezTo>
                  <a:cubicBezTo>
                    <a:pt x="8544" y="13870"/>
                    <a:pt x="8794" y="10383"/>
                    <a:pt x="5542" y="9272"/>
                  </a:cubicBezTo>
                  <a:cubicBezTo>
                    <a:pt x="3593" y="8609"/>
                    <a:pt x="1889" y="9912"/>
                    <a:pt x="1" y="11682"/>
                  </a:cubicBezTo>
                  <a:cubicBezTo>
                    <a:pt x="3226" y="7171"/>
                    <a:pt x="8872" y="2990"/>
                    <a:pt x="14474" y="2218"/>
                  </a:cubicBezTo>
                  <a:cubicBezTo>
                    <a:pt x="13438" y="2610"/>
                    <a:pt x="10606" y="4456"/>
                    <a:pt x="11485" y="59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83"/>
            <p:cNvSpPr/>
            <p:nvPr/>
          </p:nvSpPr>
          <p:spPr>
            <a:xfrm>
              <a:off x="7390284" y="1361069"/>
              <a:ext cx="416063" cy="289769"/>
            </a:xfrm>
            <a:custGeom>
              <a:avLst/>
              <a:gdLst/>
              <a:ahLst/>
              <a:cxnLst/>
              <a:rect l="l" t="t" r="r" b="b"/>
              <a:pathLst>
                <a:path w="13003" h="9056" extrusionOk="0">
                  <a:moveTo>
                    <a:pt x="5858" y="0"/>
                  </a:moveTo>
                  <a:cubicBezTo>
                    <a:pt x="5324" y="0"/>
                    <a:pt x="4669" y="129"/>
                    <a:pt x="3871" y="441"/>
                  </a:cubicBezTo>
                  <a:cubicBezTo>
                    <a:pt x="2379" y="1742"/>
                    <a:pt x="1059" y="3186"/>
                    <a:pt x="1" y="4666"/>
                  </a:cubicBezTo>
                  <a:cubicBezTo>
                    <a:pt x="1548" y="3216"/>
                    <a:pt x="2970" y="2080"/>
                    <a:pt x="4505" y="2080"/>
                  </a:cubicBezTo>
                  <a:cubicBezTo>
                    <a:pt x="4844" y="2080"/>
                    <a:pt x="5189" y="2135"/>
                    <a:pt x="5542" y="2255"/>
                  </a:cubicBezTo>
                  <a:cubicBezTo>
                    <a:pt x="8794" y="3367"/>
                    <a:pt x="8544" y="6853"/>
                    <a:pt x="5265" y="9055"/>
                  </a:cubicBezTo>
                  <a:cubicBezTo>
                    <a:pt x="7409" y="8174"/>
                    <a:pt x="9439" y="6744"/>
                    <a:pt x="10963" y="5480"/>
                  </a:cubicBezTo>
                  <a:cubicBezTo>
                    <a:pt x="11684" y="4881"/>
                    <a:pt x="12366" y="4236"/>
                    <a:pt x="13003" y="3548"/>
                  </a:cubicBezTo>
                  <a:cubicBezTo>
                    <a:pt x="12656" y="2531"/>
                    <a:pt x="11423" y="1863"/>
                    <a:pt x="10130" y="1863"/>
                  </a:cubicBezTo>
                  <a:cubicBezTo>
                    <a:pt x="9368" y="1863"/>
                    <a:pt x="8585" y="2095"/>
                    <a:pt x="7950" y="2624"/>
                  </a:cubicBezTo>
                  <a:cubicBezTo>
                    <a:pt x="8189" y="1906"/>
                    <a:pt x="7914" y="0"/>
                    <a:pt x="58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83"/>
            <p:cNvSpPr/>
            <p:nvPr/>
          </p:nvSpPr>
          <p:spPr>
            <a:xfrm>
              <a:off x="7367278" y="1493250"/>
              <a:ext cx="228238" cy="156052"/>
            </a:xfrm>
            <a:custGeom>
              <a:avLst/>
              <a:gdLst/>
              <a:ahLst/>
              <a:cxnLst/>
              <a:rect l="l" t="t" r="r" b="b"/>
              <a:pathLst>
                <a:path w="7133" h="4877" extrusionOk="0">
                  <a:moveTo>
                    <a:pt x="4319" y="0"/>
                  </a:moveTo>
                  <a:cubicBezTo>
                    <a:pt x="3012" y="0"/>
                    <a:pt x="900" y="1307"/>
                    <a:pt x="397" y="3017"/>
                  </a:cubicBezTo>
                  <a:cubicBezTo>
                    <a:pt x="0" y="4366"/>
                    <a:pt x="1266" y="4876"/>
                    <a:pt x="2753" y="4876"/>
                  </a:cubicBezTo>
                  <a:cubicBezTo>
                    <a:pt x="4357" y="4876"/>
                    <a:pt x="6218" y="4283"/>
                    <a:pt x="6531" y="3507"/>
                  </a:cubicBezTo>
                  <a:cubicBezTo>
                    <a:pt x="7133" y="2012"/>
                    <a:pt x="5626" y="0"/>
                    <a:pt x="4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83"/>
            <p:cNvSpPr/>
            <p:nvPr/>
          </p:nvSpPr>
          <p:spPr>
            <a:xfrm>
              <a:off x="7402571" y="1558652"/>
              <a:ext cx="65371" cy="59963"/>
            </a:xfrm>
            <a:custGeom>
              <a:avLst/>
              <a:gdLst/>
              <a:ahLst/>
              <a:cxnLst/>
              <a:rect l="l" t="t" r="r" b="b"/>
              <a:pathLst>
                <a:path w="2043" h="1874" extrusionOk="0">
                  <a:moveTo>
                    <a:pt x="1062" y="1"/>
                  </a:moveTo>
                  <a:cubicBezTo>
                    <a:pt x="647" y="1"/>
                    <a:pt x="1" y="845"/>
                    <a:pt x="365" y="1468"/>
                  </a:cubicBezTo>
                  <a:cubicBezTo>
                    <a:pt x="503" y="1704"/>
                    <a:pt x="889" y="1874"/>
                    <a:pt x="1255" y="1874"/>
                  </a:cubicBezTo>
                  <a:cubicBezTo>
                    <a:pt x="1451" y="1874"/>
                    <a:pt x="1642" y="1824"/>
                    <a:pt x="1784" y="1709"/>
                  </a:cubicBezTo>
                  <a:cubicBezTo>
                    <a:pt x="2043" y="1501"/>
                    <a:pt x="1857" y="114"/>
                    <a:pt x="1102" y="4"/>
                  </a:cubicBezTo>
                  <a:cubicBezTo>
                    <a:pt x="1089" y="2"/>
                    <a:pt x="1075" y="1"/>
                    <a:pt x="10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83"/>
            <p:cNvSpPr/>
            <p:nvPr/>
          </p:nvSpPr>
          <p:spPr>
            <a:xfrm>
              <a:off x="7459750" y="1524991"/>
              <a:ext cx="27870" cy="23742"/>
            </a:xfrm>
            <a:custGeom>
              <a:avLst/>
              <a:gdLst/>
              <a:ahLst/>
              <a:cxnLst/>
              <a:rect l="l" t="t" r="r" b="b"/>
              <a:pathLst>
                <a:path w="871" h="742" extrusionOk="0">
                  <a:moveTo>
                    <a:pt x="556" y="1"/>
                  </a:moveTo>
                  <a:cubicBezTo>
                    <a:pt x="398" y="1"/>
                    <a:pt x="1" y="317"/>
                    <a:pt x="103" y="593"/>
                  </a:cubicBezTo>
                  <a:cubicBezTo>
                    <a:pt x="136" y="679"/>
                    <a:pt x="281" y="741"/>
                    <a:pt x="434" y="741"/>
                  </a:cubicBezTo>
                  <a:cubicBezTo>
                    <a:pt x="568" y="741"/>
                    <a:pt x="708" y="693"/>
                    <a:pt x="782" y="569"/>
                  </a:cubicBezTo>
                  <a:cubicBezTo>
                    <a:pt x="871" y="420"/>
                    <a:pt x="788" y="88"/>
                    <a:pt x="587" y="6"/>
                  </a:cubicBezTo>
                  <a:cubicBezTo>
                    <a:pt x="578" y="2"/>
                    <a:pt x="568" y="1"/>
                    <a:pt x="5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7" name="Google Shape;3397;p83"/>
          <p:cNvGrpSpPr/>
          <p:nvPr/>
        </p:nvGrpSpPr>
        <p:grpSpPr>
          <a:xfrm>
            <a:off x="5074469" y="1334634"/>
            <a:ext cx="3202082" cy="3273924"/>
            <a:chOff x="5220300" y="1541316"/>
            <a:chExt cx="2999890" cy="3067195"/>
          </a:xfrm>
        </p:grpSpPr>
        <p:sp>
          <p:nvSpPr>
            <p:cNvPr id="3398" name="Google Shape;3398;p83"/>
            <p:cNvSpPr/>
            <p:nvPr/>
          </p:nvSpPr>
          <p:spPr>
            <a:xfrm>
              <a:off x="5220300" y="4208533"/>
              <a:ext cx="2999890" cy="399978"/>
            </a:xfrm>
            <a:custGeom>
              <a:avLst/>
              <a:gdLst/>
              <a:ahLst/>
              <a:cxnLst/>
              <a:rect l="l" t="t" r="r" b="b"/>
              <a:pathLst>
                <a:path w="107072" h="14276" extrusionOk="0">
                  <a:moveTo>
                    <a:pt x="62693" y="0"/>
                  </a:moveTo>
                  <a:cubicBezTo>
                    <a:pt x="40671" y="0"/>
                    <a:pt x="16339" y="1396"/>
                    <a:pt x="5978" y="3573"/>
                  </a:cubicBezTo>
                  <a:cubicBezTo>
                    <a:pt x="1916" y="4421"/>
                    <a:pt x="1" y="5395"/>
                    <a:pt x="1212" y="6454"/>
                  </a:cubicBezTo>
                  <a:cubicBezTo>
                    <a:pt x="2663" y="7710"/>
                    <a:pt x="31261" y="14275"/>
                    <a:pt x="59942" y="14275"/>
                  </a:cubicBezTo>
                  <a:cubicBezTo>
                    <a:pt x="67105" y="14275"/>
                    <a:pt x="74274" y="13865"/>
                    <a:pt x="81026" y="12861"/>
                  </a:cubicBezTo>
                  <a:cubicBezTo>
                    <a:pt x="94206" y="10900"/>
                    <a:pt x="107072" y="4560"/>
                    <a:pt x="101562" y="2762"/>
                  </a:cubicBezTo>
                  <a:cubicBezTo>
                    <a:pt x="99718" y="2175"/>
                    <a:pt x="97285" y="1703"/>
                    <a:pt x="94678" y="1387"/>
                  </a:cubicBezTo>
                  <a:cubicBezTo>
                    <a:pt x="86709" y="424"/>
                    <a:pt x="75196" y="0"/>
                    <a:pt x="62949" y="0"/>
                  </a:cubicBezTo>
                  <a:cubicBezTo>
                    <a:pt x="62863" y="0"/>
                    <a:pt x="62778" y="0"/>
                    <a:pt x="626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83"/>
            <p:cNvSpPr/>
            <p:nvPr/>
          </p:nvSpPr>
          <p:spPr>
            <a:xfrm>
              <a:off x="5748468" y="1541316"/>
              <a:ext cx="2055308" cy="1202735"/>
            </a:xfrm>
            <a:custGeom>
              <a:avLst/>
              <a:gdLst/>
              <a:ahLst/>
              <a:cxnLst/>
              <a:rect l="l" t="t" r="r" b="b"/>
              <a:pathLst>
                <a:path w="73358" h="42928" extrusionOk="0">
                  <a:moveTo>
                    <a:pt x="36214" y="0"/>
                  </a:moveTo>
                  <a:lnTo>
                    <a:pt x="1" y="42927"/>
                  </a:lnTo>
                  <a:lnTo>
                    <a:pt x="4906" y="42927"/>
                  </a:lnTo>
                  <a:lnTo>
                    <a:pt x="8533" y="38529"/>
                  </a:lnTo>
                  <a:lnTo>
                    <a:pt x="36214" y="4914"/>
                  </a:lnTo>
                  <a:lnTo>
                    <a:pt x="64136" y="38811"/>
                  </a:lnTo>
                  <a:lnTo>
                    <a:pt x="67521" y="42927"/>
                  </a:lnTo>
                  <a:lnTo>
                    <a:pt x="73357" y="42927"/>
                  </a:lnTo>
                  <a:lnTo>
                    <a:pt x="36214" y="0"/>
                  </a:lnTo>
                  <a:close/>
                </a:path>
              </a:pathLst>
            </a:custGeom>
            <a:solidFill>
              <a:srgbClr val="B46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83"/>
            <p:cNvSpPr/>
            <p:nvPr/>
          </p:nvSpPr>
          <p:spPr>
            <a:xfrm>
              <a:off x="5748468" y="1541316"/>
              <a:ext cx="2055308" cy="1202735"/>
            </a:xfrm>
            <a:custGeom>
              <a:avLst/>
              <a:gdLst/>
              <a:ahLst/>
              <a:cxnLst/>
              <a:rect l="l" t="t" r="r" b="b"/>
              <a:pathLst>
                <a:path w="73358" h="42928" extrusionOk="0">
                  <a:moveTo>
                    <a:pt x="8533" y="38529"/>
                  </a:moveTo>
                  <a:lnTo>
                    <a:pt x="4906" y="42927"/>
                  </a:lnTo>
                  <a:lnTo>
                    <a:pt x="1" y="42927"/>
                  </a:lnTo>
                  <a:lnTo>
                    <a:pt x="36214" y="0"/>
                  </a:lnTo>
                  <a:lnTo>
                    <a:pt x="73357" y="42927"/>
                  </a:lnTo>
                  <a:lnTo>
                    <a:pt x="67521" y="42927"/>
                  </a:lnTo>
                  <a:lnTo>
                    <a:pt x="64136" y="38811"/>
                  </a:lnTo>
                  <a:lnTo>
                    <a:pt x="36214" y="491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83"/>
            <p:cNvSpPr/>
            <p:nvPr/>
          </p:nvSpPr>
          <p:spPr>
            <a:xfrm>
              <a:off x="7520330" y="2628718"/>
              <a:ext cx="119971" cy="792755"/>
            </a:xfrm>
            <a:custGeom>
              <a:avLst/>
              <a:gdLst/>
              <a:ahLst/>
              <a:cxnLst/>
              <a:rect l="l" t="t" r="r" b="b"/>
              <a:pathLst>
                <a:path w="4282" h="28295" extrusionOk="0">
                  <a:moveTo>
                    <a:pt x="896" y="0"/>
                  </a:moveTo>
                  <a:lnTo>
                    <a:pt x="581" y="257"/>
                  </a:lnTo>
                  <a:lnTo>
                    <a:pt x="0" y="28294"/>
                  </a:lnTo>
                  <a:lnTo>
                    <a:pt x="3783" y="28294"/>
                  </a:lnTo>
                  <a:lnTo>
                    <a:pt x="4281" y="4116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83"/>
            <p:cNvSpPr/>
            <p:nvPr/>
          </p:nvSpPr>
          <p:spPr>
            <a:xfrm>
              <a:off x="7520330" y="2628718"/>
              <a:ext cx="70996" cy="792755"/>
            </a:xfrm>
            <a:custGeom>
              <a:avLst/>
              <a:gdLst/>
              <a:ahLst/>
              <a:cxnLst/>
              <a:rect l="l" t="t" r="r" b="b"/>
              <a:pathLst>
                <a:path w="2534" h="28295" extrusionOk="0">
                  <a:moveTo>
                    <a:pt x="2533" y="1990"/>
                  </a:moveTo>
                  <a:lnTo>
                    <a:pt x="896" y="0"/>
                  </a:lnTo>
                  <a:lnTo>
                    <a:pt x="581" y="257"/>
                  </a:lnTo>
                  <a:lnTo>
                    <a:pt x="0" y="28294"/>
                  </a:lnTo>
                  <a:lnTo>
                    <a:pt x="2066" y="282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83"/>
            <p:cNvSpPr/>
            <p:nvPr/>
          </p:nvSpPr>
          <p:spPr>
            <a:xfrm>
              <a:off x="7533667" y="2628718"/>
              <a:ext cx="106635" cy="276281"/>
            </a:xfrm>
            <a:custGeom>
              <a:avLst/>
              <a:gdLst/>
              <a:ahLst/>
              <a:cxnLst/>
              <a:rect l="l" t="t" r="r" b="b"/>
              <a:pathLst>
                <a:path w="3806" h="9861" extrusionOk="0">
                  <a:moveTo>
                    <a:pt x="420" y="0"/>
                  </a:moveTo>
                  <a:lnTo>
                    <a:pt x="105" y="257"/>
                  </a:lnTo>
                  <a:lnTo>
                    <a:pt x="0" y="5247"/>
                  </a:lnTo>
                  <a:cubicBezTo>
                    <a:pt x="1244" y="6775"/>
                    <a:pt x="2472" y="8315"/>
                    <a:pt x="3688" y="9861"/>
                  </a:cubicBezTo>
                  <a:lnTo>
                    <a:pt x="3805" y="4116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83"/>
            <p:cNvSpPr/>
            <p:nvPr/>
          </p:nvSpPr>
          <p:spPr>
            <a:xfrm>
              <a:off x="5987518" y="1678968"/>
              <a:ext cx="1557885" cy="1742492"/>
            </a:xfrm>
            <a:custGeom>
              <a:avLst/>
              <a:gdLst/>
              <a:ahLst/>
              <a:cxnLst/>
              <a:rect l="l" t="t" r="r" b="b"/>
              <a:pathLst>
                <a:path w="55604" h="62193" extrusionOk="0">
                  <a:moveTo>
                    <a:pt x="27682" y="1"/>
                  </a:moveTo>
                  <a:lnTo>
                    <a:pt x="1" y="33616"/>
                  </a:lnTo>
                  <a:lnTo>
                    <a:pt x="1412" y="62192"/>
                  </a:lnTo>
                  <a:lnTo>
                    <a:pt x="54708" y="62192"/>
                  </a:lnTo>
                  <a:lnTo>
                    <a:pt x="55289" y="34155"/>
                  </a:lnTo>
                  <a:lnTo>
                    <a:pt x="55604" y="33898"/>
                  </a:lnTo>
                  <a:lnTo>
                    <a:pt x="27682" y="1"/>
                  </a:lnTo>
                  <a:close/>
                </a:path>
              </a:pathLst>
            </a:custGeom>
            <a:solidFill>
              <a:srgbClr val="F5D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83"/>
            <p:cNvSpPr/>
            <p:nvPr/>
          </p:nvSpPr>
          <p:spPr>
            <a:xfrm>
              <a:off x="5987518" y="1678968"/>
              <a:ext cx="1557885" cy="1742492"/>
            </a:xfrm>
            <a:custGeom>
              <a:avLst/>
              <a:gdLst/>
              <a:ahLst/>
              <a:cxnLst/>
              <a:rect l="l" t="t" r="r" b="b"/>
              <a:pathLst>
                <a:path w="55604" h="62193" extrusionOk="0">
                  <a:moveTo>
                    <a:pt x="55604" y="33898"/>
                  </a:moveTo>
                  <a:lnTo>
                    <a:pt x="55289" y="34155"/>
                  </a:lnTo>
                  <a:lnTo>
                    <a:pt x="54708" y="62192"/>
                  </a:lnTo>
                  <a:lnTo>
                    <a:pt x="1412" y="62192"/>
                  </a:lnTo>
                  <a:lnTo>
                    <a:pt x="1" y="33616"/>
                  </a:lnTo>
                  <a:lnTo>
                    <a:pt x="276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83"/>
            <p:cNvSpPr/>
            <p:nvPr/>
          </p:nvSpPr>
          <p:spPr>
            <a:xfrm>
              <a:off x="6018787" y="3252507"/>
              <a:ext cx="1504204" cy="168974"/>
            </a:xfrm>
            <a:custGeom>
              <a:avLst/>
              <a:gdLst/>
              <a:ahLst/>
              <a:cxnLst/>
              <a:rect l="l" t="t" r="r" b="b"/>
              <a:pathLst>
                <a:path w="53688" h="6031" extrusionOk="0">
                  <a:moveTo>
                    <a:pt x="0" y="1"/>
                  </a:moveTo>
                  <a:lnTo>
                    <a:pt x="296" y="6030"/>
                  </a:lnTo>
                  <a:lnTo>
                    <a:pt x="53592" y="6030"/>
                  </a:lnTo>
                  <a:lnTo>
                    <a:pt x="53688" y="1340"/>
                  </a:lnTo>
                  <a:lnTo>
                    <a:pt x="53688" y="1340"/>
                  </a:lnTo>
                  <a:cubicBezTo>
                    <a:pt x="46852" y="2152"/>
                    <a:pt x="39921" y="2522"/>
                    <a:pt x="32975" y="2522"/>
                  </a:cubicBezTo>
                  <a:cubicBezTo>
                    <a:pt x="21911" y="2522"/>
                    <a:pt x="10810" y="158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83"/>
            <p:cNvSpPr/>
            <p:nvPr/>
          </p:nvSpPr>
          <p:spPr>
            <a:xfrm>
              <a:off x="5987518" y="2537323"/>
              <a:ext cx="107923" cy="884148"/>
            </a:xfrm>
            <a:custGeom>
              <a:avLst/>
              <a:gdLst/>
              <a:ahLst/>
              <a:cxnLst/>
              <a:rect l="l" t="t" r="r" b="b"/>
              <a:pathLst>
                <a:path w="3852" h="31557" extrusionOk="0">
                  <a:moveTo>
                    <a:pt x="2456" y="1"/>
                  </a:moveTo>
                  <a:lnTo>
                    <a:pt x="1" y="2980"/>
                  </a:lnTo>
                  <a:lnTo>
                    <a:pt x="1412" y="31556"/>
                  </a:lnTo>
                  <a:lnTo>
                    <a:pt x="3851" y="31556"/>
                  </a:lnTo>
                  <a:cubicBezTo>
                    <a:pt x="3167" y="21096"/>
                    <a:pt x="2910" y="10557"/>
                    <a:pt x="2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83"/>
            <p:cNvSpPr/>
            <p:nvPr/>
          </p:nvSpPr>
          <p:spPr>
            <a:xfrm>
              <a:off x="7469337" y="2560466"/>
              <a:ext cx="76096" cy="861006"/>
            </a:xfrm>
            <a:custGeom>
              <a:avLst/>
              <a:gdLst/>
              <a:ahLst/>
              <a:cxnLst/>
              <a:rect l="l" t="t" r="r" b="b"/>
              <a:pathLst>
                <a:path w="2716" h="30731" extrusionOk="0">
                  <a:moveTo>
                    <a:pt x="711" y="1"/>
                  </a:moveTo>
                  <a:cubicBezTo>
                    <a:pt x="470" y="10198"/>
                    <a:pt x="283" y="20472"/>
                    <a:pt x="0" y="30730"/>
                  </a:cubicBezTo>
                  <a:lnTo>
                    <a:pt x="1820" y="30730"/>
                  </a:lnTo>
                  <a:lnTo>
                    <a:pt x="2401" y="2693"/>
                  </a:lnTo>
                  <a:lnTo>
                    <a:pt x="2716" y="2436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83"/>
            <p:cNvSpPr/>
            <p:nvPr/>
          </p:nvSpPr>
          <p:spPr>
            <a:xfrm>
              <a:off x="5987518" y="1678968"/>
              <a:ext cx="1557885" cy="1182030"/>
            </a:xfrm>
            <a:custGeom>
              <a:avLst/>
              <a:gdLst/>
              <a:ahLst/>
              <a:cxnLst/>
              <a:rect l="l" t="t" r="r" b="b"/>
              <a:pathLst>
                <a:path w="55604" h="42189" extrusionOk="0">
                  <a:moveTo>
                    <a:pt x="27682" y="1"/>
                  </a:moveTo>
                  <a:lnTo>
                    <a:pt x="1" y="33616"/>
                  </a:lnTo>
                  <a:lnTo>
                    <a:pt x="401" y="41726"/>
                  </a:lnTo>
                  <a:cubicBezTo>
                    <a:pt x="9174" y="30148"/>
                    <a:pt x="18582" y="17187"/>
                    <a:pt x="27586" y="5339"/>
                  </a:cubicBezTo>
                  <a:cubicBezTo>
                    <a:pt x="37257" y="16871"/>
                    <a:pt x="45894" y="30385"/>
                    <a:pt x="55121" y="42189"/>
                  </a:cubicBezTo>
                  <a:lnTo>
                    <a:pt x="55289" y="34155"/>
                  </a:lnTo>
                  <a:lnTo>
                    <a:pt x="55604" y="33898"/>
                  </a:lnTo>
                  <a:lnTo>
                    <a:pt x="276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83"/>
            <p:cNvSpPr/>
            <p:nvPr/>
          </p:nvSpPr>
          <p:spPr>
            <a:xfrm>
              <a:off x="6146717" y="2367311"/>
              <a:ext cx="1212541" cy="62591"/>
            </a:xfrm>
            <a:custGeom>
              <a:avLst/>
              <a:gdLst/>
              <a:ahLst/>
              <a:cxnLst/>
              <a:rect l="l" t="t" r="r" b="b"/>
              <a:pathLst>
                <a:path w="43278" h="2234" extrusionOk="0">
                  <a:moveTo>
                    <a:pt x="42238" y="0"/>
                  </a:moveTo>
                  <a:cubicBezTo>
                    <a:pt x="28594" y="163"/>
                    <a:pt x="14951" y="513"/>
                    <a:pt x="1307" y="559"/>
                  </a:cubicBezTo>
                  <a:lnTo>
                    <a:pt x="0" y="2148"/>
                  </a:lnTo>
                  <a:cubicBezTo>
                    <a:pt x="1224" y="2211"/>
                    <a:pt x="2443" y="2234"/>
                    <a:pt x="3667" y="2234"/>
                  </a:cubicBezTo>
                  <a:cubicBezTo>
                    <a:pt x="4961" y="2234"/>
                    <a:pt x="6261" y="2208"/>
                    <a:pt x="7575" y="2177"/>
                  </a:cubicBezTo>
                  <a:cubicBezTo>
                    <a:pt x="16390" y="1968"/>
                    <a:pt x="25205" y="1696"/>
                    <a:pt x="34019" y="1470"/>
                  </a:cubicBezTo>
                  <a:cubicBezTo>
                    <a:pt x="37104" y="1392"/>
                    <a:pt x="40192" y="1322"/>
                    <a:pt x="43277" y="1264"/>
                  </a:cubicBezTo>
                  <a:lnTo>
                    <a:pt x="422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83"/>
            <p:cNvSpPr/>
            <p:nvPr/>
          </p:nvSpPr>
          <p:spPr>
            <a:xfrm>
              <a:off x="5988975" y="2623254"/>
              <a:ext cx="1556372" cy="57324"/>
            </a:xfrm>
            <a:custGeom>
              <a:avLst/>
              <a:gdLst/>
              <a:ahLst/>
              <a:cxnLst/>
              <a:rect l="l" t="t" r="r" b="b"/>
              <a:pathLst>
                <a:path w="55550" h="2046" extrusionOk="0">
                  <a:moveTo>
                    <a:pt x="50002" y="0"/>
                  </a:moveTo>
                  <a:cubicBezTo>
                    <a:pt x="33325" y="0"/>
                    <a:pt x="16596" y="847"/>
                    <a:pt x="1" y="943"/>
                  </a:cubicBezTo>
                  <a:lnTo>
                    <a:pt x="27" y="1537"/>
                  </a:lnTo>
                  <a:cubicBezTo>
                    <a:pt x="2967" y="1911"/>
                    <a:pt x="5917" y="2046"/>
                    <a:pt x="8872" y="2046"/>
                  </a:cubicBezTo>
                  <a:cubicBezTo>
                    <a:pt x="13049" y="2046"/>
                    <a:pt x="17233" y="1777"/>
                    <a:pt x="21402" y="1539"/>
                  </a:cubicBezTo>
                  <a:cubicBezTo>
                    <a:pt x="28354" y="1141"/>
                    <a:pt x="35314" y="924"/>
                    <a:pt x="42280" y="887"/>
                  </a:cubicBezTo>
                  <a:cubicBezTo>
                    <a:pt x="43353" y="880"/>
                    <a:pt x="44427" y="876"/>
                    <a:pt x="45500" y="876"/>
                  </a:cubicBezTo>
                  <a:cubicBezTo>
                    <a:pt x="48742" y="876"/>
                    <a:pt x="51983" y="906"/>
                    <a:pt x="55224" y="952"/>
                  </a:cubicBezTo>
                  <a:lnTo>
                    <a:pt x="55235" y="452"/>
                  </a:lnTo>
                  <a:lnTo>
                    <a:pt x="55550" y="195"/>
                  </a:lnTo>
                  <a:lnTo>
                    <a:pt x="55417" y="32"/>
                  </a:lnTo>
                  <a:cubicBezTo>
                    <a:pt x="53613" y="10"/>
                    <a:pt x="51808" y="0"/>
                    <a:pt x="50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83"/>
            <p:cNvSpPr/>
            <p:nvPr/>
          </p:nvSpPr>
          <p:spPr>
            <a:xfrm>
              <a:off x="6001583" y="2863311"/>
              <a:ext cx="1530120" cy="85678"/>
            </a:xfrm>
            <a:custGeom>
              <a:avLst/>
              <a:gdLst/>
              <a:ahLst/>
              <a:cxnLst/>
              <a:rect l="l" t="t" r="r" b="b"/>
              <a:pathLst>
                <a:path w="54613" h="3058" extrusionOk="0">
                  <a:moveTo>
                    <a:pt x="41002" y="0"/>
                  </a:moveTo>
                  <a:cubicBezTo>
                    <a:pt x="40809" y="0"/>
                    <a:pt x="40617" y="0"/>
                    <a:pt x="40425" y="0"/>
                  </a:cubicBezTo>
                  <a:cubicBezTo>
                    <a:pt x="26923" y="44"/>
                    <a:pt x="13479" y="1105"/>
                    <a:pt x="1" y="1535"/>
                  </a:cubicBezTo>
                  <a:lnTo>
                    <a:pt x="42" y="2340"/>
                  </a:lnTo>
                  <a:cubicBezTo>
                    <a:pt x="11212" y="2357"/>
                    <a:pt x="22394" y="2629"/>
                    <a:pt x="33559" y="2660"/>
                  </a:cubicBezTo>
                  <a:cubicBezTo>
                    <a:pt x="40560" y="2677"/>
                    <a:pt x="47564" y="2760"/>
                    <a:pt x="54554" y="3057"/>
                  </a:cubicBezTo>
                  <a:lnTo>
                    <a:pt x="54613" y="218"/>
                  </a:lnTo>
                  <a:cubicBezTo>
                    <a:pt x="50078" y="74"/>
                    <a:pt x="45541" y="0"/>
                    <a:pt x="41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83"/>
            <p:cNvSpPr/>
            <p:nvPr/>
          </p:nvSpPr>
          <p:spPr>
            <a:xfrm>
              <a:off x="6010970" y="3096084"/>
              <a:ext cx="1515186" cy="68139"/>
            </a:xfrm>
            <a:custGeom>
              <a:avLst/>
              <a:gdLst/>
              <a:ahLst/>
              <a:cxnLst/>
              <a:rect l="l" t="t" r="r" b="b"/>
              <a:pathLst>
                <a:path w="54080" h="2432" extrusionOk="0">
                  <a:moveTo>
                    <a:pt x="1" y="0"/>
                  </a:moveTo>
                  <a:lnTo>
                    <a:pt x="97" y="1909"/>
                  </a:lnTo>
                  <a:cubicBezTo>
                    <a:pt x="4839" y="1693"/>
                    <a:pt x="9602" y="1612"/>
                    <a:pt x="14372" y="1612"/>
                  </a:cubicBezTo>
                  <a:cubicBezTo>
                    <a:pt x="24156" y="1612"/>
                    <a:pt x="33966" y="1953"/>
                    <a:pt x="43678" y="2168"/>
                  </a:cubicBezTo>
                  <a:cubicBezTo>
                    <a:pt x="47140" y="2244"/>
                    <a:pt x="50599" y="2331"/>
                    <a:pt x="54060" y="2431"/>
                  </a:cubicBezTo>
                  <a:lnTo>
                    <a:pt x="54080" y="1518"/>
                  </a:lnTo>
                  <a:lnTo>
                    <a:pt x="54080" y="1518"/>
                  </a:lnTo>
                  <a:cubicBezTo>
                    <a:pt x="53030" y="1523"/>
                    <a:pt x="51980" y="1526"/>
                    <a:pt x="50930" y="1526"/>
                  </a:cubicBezTo>
                  <a:cubicBezTo>
                    <a:pt x="46648" y="1526"/>
                    <a:pt x="42365" y="1472"/>
                    <a:pt x="38086" y="1266"/>
                  </a:cubicBezTo>
                  <a:cubicBezTo>
                    <a:pt x="31128" y="933"/>
                    <a:pt x="24166" y="483"/>
                    <a:pt x="17200" y="416"/>
                  </a:cubicBezTo>
                  <a:cubicBezTo>
                    <a:pt x="11457" y="361"/>
                    <a:pt x="5719" y="44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83"/>
            <p:cNvSpPr/>
            <p:nvPr/>
          </p:nvSpPr>
          <p:spPr>
            <a:xfrm>
              <a:off x="6021028" y="3290416"/>
              <a:ext cx="1501542" cy="131066"/>
            </a:xfrm>
            <a:custGeom>
              <a:avLst/>
              <a:gdLst/>
              <a:ahLst/>
              <a:cxnLst/>
              <a:rect l="l" t="t" r="r" b="b"/>
              <a:pathLst>
                <a:path w="53593" h="4678" extrusionOk="0">
                  <a:moveTo>
                    <a:pt x="13462" y="0"/>
                  </a:moveTo>
                  <a:cubicBezTo>
                    <a:pt x="8966" y="0"/>
                    <a:pt x="4475" y="74"/>
                    <a:pt x="1" y="270"/>
                  </a:cubicBezTo>
                  <a:lnTo>
                    <a:pt x="218" y="4677"/>
                  </a:lnTo>
                  <a:lnTo>
                    <a:pt x="53512" y="4677"/>
                  </a:lnTo>
                  <a:lnTo>
                    <a:pt x="53593" y="794"/>
                  </a:lnTo>
                  <a:cubicBezTo>
                    <a:pt x="49651" y="687"/>
                    <a:pt x="45709" y="592"/>
                    <a:pt x="41769" y="511"/>
                  </a:cubicBezTo>
                  <a:cubicBezTo>
                    <a:pt x="32384" y="324"/>
                    <a:pt x="22912" y="0"/>
                    <a:pt x="13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83"/>
            <p:cNvSpPr/>
            <p:nvPr/>
          </p:nvSpPr>
          <p:spPr>
            <a:xfrm>
              <a:off x="6314965" y="2155664"/>
              <a:ext cx="852040" cy="67522"/>
            </a:xfrm>
            <a:custGeom>
              <a:avLst/>
              <a:gdLst/>
              <a:ahLst/>
              <a:cxnLst/>
              <a:rect l="l" t="t" r="r" b="b"/>
              <a:pathLst>
                <a:path w="30411" h="2410" extrusionOk="0">
                  <a:moveTo>
                    <a:pt x="1984" y="1"/>
                  </a:moveTo>
                  <a:lnTo>
                    <a:pt x="1" y="2410"/>
                  </a:lnTo>
                  <a:cubicBezTo>
                    <a:pt x="3753" y="2051"/>
                    <a:pt x="7513" y="1531"/>
                    <a:pt x="11174" y="1329"/>
                  </a:cubicBezTo>
                  <a:cubicBezTo>
                    <a:pt x="17584" y="975"/>
                    <a:pt x="23998" y="766"/>
                    <a:pt x="30410" y="486"/>
                  </a:cubicBezTo>
                  <a:lnTo>
                    <a:pt x="30132" y="149"/>
                  </a:lnTo>
                  <a:cubicBezTo>
                    <a:pt x="20750" y="107"/>
                    <a:pt x="11363" y="162"/>
                    <a:pt x="1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83"/>
            <p:cNvSpPr/>
            <p:nvPr/>
          </p:nvSpPr>
          <p:spPr>
            <a:xfrm>
              <a:off x="5885925" y="2620788"/>
              <a:ext cx="141152" cy="800684"/>
            </a:xfrm>
            <a:custGeom>
              <a:avLst/>
              <a:gdLst/>
              <a:ahLst/>
              <a:cxnLst/>
              <a:rect l="l" t="t" r="r" b="b"/>
              <a:pathLst>
                <a:path w="5038" h="28578" extrusionOk="0">
                  <a:moveTo>
                    <a:pt x="3627" y="1"/>
                  </a:moveTo>
                  <a:lnTo>
                    <a:pt x="0" y="4399"/>
                  </a:lnTo>
                  <a:lnTo>
                    <a:pt x="1220" y="28577"/>
                  </a:lnTo>
                  <a:lnTo>
                    <a:pt x="5038" y="28577"/>
                  </a:lnTo>
                  <a:lnTo>
                    <a:pt x="36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83"/>
            <p:cNvSpPr/>
            <p:nvPr/>
          </p:nvSpPr>
          <p:spPr>
            <a:xfrm>
              <a:off x="5885925" y="2660210"/>
              <a:ext cx="85117" cy="761263"/>
            </a:xfrm>
            <a:custGeom>
              <a:avLst/>
              <a:gdLst/>
              <a:ahLst/>
              <a:cxnLst/>
              <a:rect l="l" t="t" r="r" b="b"/>
              <a:pathLst>
                <a:path w="3038" h="27171" extrusionOk="0">
                  <a:moveTo>
                    <a:pt x="1946" y="772"/>
                  </a:moveTo>
                  <a:lnTo>
                    <a:pt x="2468" y="0"/>
                  </a:lnTo>
                  <a:lnTo>
                    <a:pt x="0" y="2992"/>
                  </a:lnTo>
                  <a:lnTo>
                    <a:pt x="1220" y="27170"/>
                  </a:lnTo>
                  <a:lnTo>
                    <a:pt x="3038" y="271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83"/>
            <p:cNvSpPr/>
            <p:nvPr/>
          </p:nvSpPr>
          <p:spPr>
            <a:xfrm>
              <a:off x="5885925" y="2620788"/>
              <a:ext cx="110445" cy="319007"/>
            </a:xfrm>
            <a:custGeom>
              <a:avLst/>
              <a:gdLst/>
              <a:ahLst/>
              <a:cxnLst/>
              <a:rect l="l" t="t" r="r" b="b"/>
              <a:pathLst>
                <a:path w="3942" h="11386" extrusionOk="0">
                  <a:moveTo>
                    <a:pt x="3627" y="1"/>
                  </a:moveTo>
                  <a:lnTo>
                    <a:pt x="0" y="4399"/>
                  </a:lnTo>
                  <a:lnTo>
                    <a:pt x="354" y="11385"/>
                  </a:lnTo>
                  <a:cubicBezTo>
                    <a:pt x="1507" y="9683"/>
                    <a:pt x="2711" y="8022"/>
                    <a:pt x="3942" y="6382"/>
                  </a:cubicBezTo>
                  <a:lnTo>
                    <a:pt x="36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83"/>
            <p:cNvSpPr/>
            <p:nvPr/>
          </p:nvSpPr>
          <p:spPr>
            <a:xfrm>
              <a:off x="5748524" y="3375450"/>
              <a:ext cx="2023816" cy="985319"/>
            </a:xfrm>
            <a:custGeom>
              <a:avLst/>
              <a:gdLst/>
              <a:ahLst/>
              <a:cxnLst/>
              <a:rect l="l" t="t" r="r" b="b"/>
              <a:pathLst>
                <a:path w="72234" h="35168" extrusionOk="0">
                  <a:moveTo>
                    <a:pt x="1" y="1"/>
                  </a:moveTo>
                  <a:lnTo>
                    <a:pt x="1988" y="35168"/>
                  </a:lnTo>
                  <a:lnTo>
                    <a:pt x="69350" y="34872"/>
                  </a:lnTo>
                  <a:lnTo>
                    <a:pt x="72233" y="1"/>
                  </a:lnTo>
                  <a:close/>
                </a:path>
              </a:pathLst>
            </a:custGeom>
            <a:solidFill>
              <a:srgbClr val="C540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83"/>
            <p:cNvSpPr/>
            <p:nvPr/>
          </p:nvSpPr>
          <p:spPr>
            <a:xfrm>
              <a:off x="5748524" y="3375450"/>
              <a:ext cx="2023816" cy="985319"/>
            </a:xfrm>
            <a:custGeom>
              <a:avLst/>
              <a:gdLst/>
              <a:ahLst/>
              <a:cxnLst/>
              <a:rect l="l" t="t" r="r" b="b"/>
              <a:pathLst>
                <a:path w="72234" h="35168" extrusionOk="0">
                  <a:moveTo>
                    <a:pt x="1" y="1"/>
                  </a:moveTo>
                  <a:lnTo>
                    <a:pt x="1988" y="35168"/>
                  </a:lnTo>
                  <a:lnTo>
                    <a:pt x="69350" y="34872"/>
                  </a:lnTo>
                  <a:lnTo>
                    <a:pt x="722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83"/>
            <p:cNvSpPr/>
            <p:nvPr/>
          </p:nvSpPr>
          <p:spPr>
            <a:xfrm>
              <a:off x="5748524" y="3375450"/>
              <a:ext cx="2023816" cy="310462"/>
            </a:xfrm>
            <a:custGeom>
              <a:avLst/>
              <a:gdLst/>
              <a:ahLst/>
              <a:cxnLst/>
              <a:rect l="l" t="t" r="r" b="b"/>
              <a:pathLst>
                <a:path w="72234" h="11081" extrusionOk="0">
                  <a:moveTo>
                    <a:pt x="1" y="1"/>
                  </a:moveTo>
                  <a:lnTo>
                    <a:pt x="538" y="9520"/>
                  </a:lnTo>
                  <a:cubicBezTo>
                    <a:pt x="12253" y="8044"/>
                    <a:pt x="24289" y="6889"/>
                    <a:pt x="36274" y="6889"/>
                  </a:cubicBezTo>
                  <a:cubicBezTo>
                    <a:pt x="48124" y="6889"/>
                    <a:pt x="59924" y="8018"/>
                    <a:pt x="71318" y="11081"/>
                  </a:cubicBezTo>
                  <a:lnTo>
                    <a:pt x="722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83"/>
            <p:cNvSpPr/>
            <p:nvPr/>
          </p:nvSpPr>
          <p:spPr>
            <a:xfrm>
              <a:off x="7047778" y="3613462"/>
              <a:ext cx="387034" cy="435672"/>
            </a:xfrm>
            <a:custGeom>
              <a:avLst/>
              <a:gdLst/>
              <a:ahLst/>
              <a:cxnLst/>
              <a:rect l="l" t="t" r="r" b="b"/>
              <a:pathLst>
                <a:path w="13814" h="15550" extrusionOk="0">
                  <a:moveTo>
                    <a:pt x="0" y="1"/>
                  </a:moveTo>
                  <a:lnTo>
                    <a:pt x="583" y="15549"/>
                  </a:lnTo>
                  <a:lnTo>
                    <a:pt x="13813" y="15549"/>
                  </a:lnTo>
                  <a:lnTo>
                    <a:pt x="13381" y="1"/>
                  </a:lnTo>
                  <a:close/>
                </a:path>
              </a:pathLst>
            </a:custGeom>
            <a:solidFill>
              <a:srgbClr val="763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83"/>
            <p:cNvSpPr/>
            <p:nvPr/>
          </p:nvSpPr>
          <p:spPr>
            <a:xfrm>
              <a:off x="7047778" y="3613462"/>
              <a:ext cx="387034" cy="435672"/>
            </a:xfrm>
            <a:custGeom>
              <a:avLst/>
              <a:gdLst/>
              <a:ahLst/>
              <a:cxnLst/>
              <a:rect l="l" t="t" r="r" b="b"/>
              <a:pathLst>
                <a:path w="13814" h="15550" extrusionOk="0">
                  <a:moveTo>
                    <a:pt x="0" y="1"/>
                  </a:moveTo>
                  <a:lnTo>
                    <a:pt x="583" y="15549"/>
                  </a:lnTo>
                  <a:lnTo>
                    <a:pt x="13813" y="15549"/>
                  </a:lnTo>
                  <a:lnTo>
                    <a:pt x="133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83"/>
            <p:cNvSpPr/>
            <p:nvPr/>
          </p:nvSpPr>
          <p:spPr>
            <a:xfrm>
              <a:off x="7047778" y="3613462"/>
              <a:ext cx="387034" cy="435672"/>
            </a:xfrm>
            <a:custGeom>
              <a:avLst/>
              <a:gdLst/>
              <a:ahLst/>
              <a:cxnLst/>
              <a:rect l="l" t="t" r="r" b="b"/>
              <a:pathLst>
                <a:path w="13814" h="15550" extrusionOk="0">
                  <a:moveTo>
                    <a:pt x="12231" y="1184"/>
                  </a:moveTo>
                  <a:lnTo>
                    <a:pt x="12596" y="14366"/>
                  </a:lnTo>
                  <a:lnTo>
                    <a:pt x="1720" y="14366"/>
                  </a:lnTo>
                  <a:lnTo>
                    <a:pt x="1229" y="1184"/>
                  </a:lnTo>
                  <a:close/>
                  <a:moveTo>
                    <a:pt x="0" y="1"/>
                  </a:moveTo>
                  <a:lnTo>
                    <a:pt x="583" y="15549"/>
                  </a:lnTo>
                  <a:lnTo>
                    <a:pt x="13813" y="15549"/>
                  </a:lnTo>
                  <a:lnTo>
                    <a:pt x="133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83"/>
            <p:cNvSpPr/>
            <p:nvPr/>
          </p:nvSpPr>
          <p:spPr>
            <a:xfrm>
              <a:off x="7072013" y="3783194"/>
              <a:ext cx="350499" cy="48134"/>
            </a:xfrm>
            <a:custGeom>
              <a:avLst/>
              <a:gdLst/>
              <a:ahLst/>
              <a:cxnLst/>
              <a:rect l="l" t="t" r="r" b="b"/>
              <a:pathLst>
                <a:path w="12510" h="1718" extrusionOk="0">
                  <a:moveTo>
                    <a:pt x="1" y="0"/>
                  </a:moveTo>
                  <a:lnTo>
                    <a:pt x="264" y="1718"/>
                  </a:lnTo>
                  <a:lnTo>
                    <a:pt x="12509" y="1281"/>
                  </a:lnTo>
                  <a:lnTo>
                    <a:pt x="125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83"/>
            <p:cNvSpPr/>
            <p:nvPr/>
          </p:nvSpPr>
          <p:spPr>
            <a:xfrm>
              <a:off x="7230231" y="3801153"/>
              <a:ext cx="42475" cy="230612"/>
            </a:xfrm>
            <a:custGeom>
              <a:avLst/>
              <a:gdLst/>
              <a:ahLst/>
              <a:cxnLst/>
              <a:rect l="l" t="t" r="r" b="b"/>
              <a:pathLst>
                <a:path w="1516" h="8231" extrusionOk="0">
                  <a:moveTo>
                    <a:pt x="0" y="1"/>
                  </a:moveTo>
                  <a:lnTo>
                    <a:pt x="0" y="8230"/>
                  </a:lnTo>
                  <a:lnTo>
                    <a:pt x="1516" y="8230"/>
                  </a:lnTo>
                  <a:lnTo>
                    <a:pt x="1390" y="1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83"/>
            <p:cNvSpPr/>
            <p:nvPr/>
          </p:nvSpPr>
          <p:spPr>
            <a:xfrm>
              <a:off x="6094015" y="3613462"/>
              <a:ext cx="387034" cy="435672"/>
            </a:xfrm>
            <a:custGeom>
              <a:avLst/>
              <a:gdLst/>
              <a:ahLst/>
              <a:cxnLst/>
              <a:rect l="l" t="t" r="r" b="b"/>
              <a:pathLst>
                <a:path w="13814" h="15550" extrusionOk="0">
                  <a:moveTo>
                    <a:pt x="0" y="1"/>
                  </a:moveTo>
                  <a:lnTo>
                    <a:pt x="581" y="15549"/>
                  </a:lnTo>
                  <a:lnTo>
                    <a:pt x="13814" y="15549"/>
                  </a:lnTo>
                  <a:lnTo>
                    <a:pt x="13383" y="1"/>
                  </a:lnTo>
                  <a:close/>
                </a:path>
              </a:pathLst>
            </a:custGeom>
            <a:solidFill>
              <a:srgbClr val="763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83"/>
            <p:cNvSpPr/>
            <p:nvPr/>
          </p:nvSpPr>
          <p:spPr>
            <a:xfrm>
              <a:off x="6094015" y="3613462"/>
              <a:ext cx="387034" cy="435672"/>
            </a:xfrm>
            <a:custGeom>
              <a:avLst/>
              <a:gdLst/>
              <a:ahLst/>
              <a:cxnLst/>
              <a:rect l="l" t="t" r="r" b="b"/>
              <a:pathLst>
                <a:path w="13814" h="15550" extrusionOk="0">
                  <a:moveTo>
                    <a:pt x="0" y="1"/>
                  </a:moveTo>
                  <a:lnTo>
                    <a:pt x="581" y="15549"/>
                  </a:lnTo>
                  <a:lnTo>
                    <a:pt x="13814" y="15549"/>
                  </a:lnTo>
                  <a:lnTo>
                    <a:pt x="1338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83"/>
            <p:cNvSpPr/>
            <p:nvPr/>
          </p:nvSpPr>
          <p:spPr>
            <a:xfrm>
              <a:off x="6094015" y="3613462"/>
              <a:ext cx="386978" cy="435672"/>
            </a:xfrm>
            <a:custGeom>
              <a:avLst/>
              <a:gdLst/>
              <a:ahLst/>
              <a:cxnLst/>
              <a:rect l="l" t="t" r="r" b="b"/>
              <a:pathLst>
                <a:path w="13812" h="15550" extrusionOk="0">
                  <a:moveTo>
                    <a:pt x="12233" y="1184"/>
                  </a:moveTo>
                  <a:lnTo>
                    <a:pt x="12596" y="14366"/>
                  </a:lnTo>
                  <a:lnTo>
                    <a:pt x="1722" y="14366"/>
                  </a:lnTo>
                  <a:lnTo>
                    <a:pt x="1229" y="1184"/>
                  </a:lnTo>
                  <a:close/>
                  <a:moveTo>
                    <a:pt x="0" y="1"/>
                  </a:moveTo>
                  <a:lnTo>
                    <a:pt x="581" y="15549"/>
                  </a:lnTo>
                  <a:lnTo>
                    <a:pt x="13812" y="15549"/>
                  </a:lnTo>
                  <a:lnTo>
                    <a:pt x="133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83"/>
            <p:cNvSpPr/>
            <p:nvPr/>
          </p:nvSpPr>
          <p:spPr>
            <a:xfrm>
              <a:off x="6112843" y="3783194"/>
              <a:ext cx="345232" cy="35890"/>
            </a:xfrm>
            <a:custGeom>
              <a:avLst/>
              <a:gdLst/>
              <a:ahLst/>
              <a:cxnLst/>
              <a:rect l="l" t="t" r="r" b="b"/>
              <a:pathLst>
                <a:path w="12322" h="1281" extrusionOk="0">
                  <a:moveTo>
                    <a:pt x="0" y="0"/>
                  </a:moveTo>
                  <a:lnTo>
                    <a:pt x="0" y="1281"/>
                  </a:lnTo>
                  <a:lnTo>
                    <a:pt x="12322" y="1281"/>
                  </a:lnTo>
                  <a:lnTo>
                    <a:pt x="12322" y="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83"/>
            <p:cNvSpPr/>
            <p:nvPr/>
          </p:nvSpPr>
          <p:spPr>
            <a:xfrm>
              <a:off x="6264393" y="3801153"/>
              <a:ext cx="42138" cy="230612"/>
            </a:xfrm>
            <a:custGeom>
              <a:avLst/>
              <a:gdLst/>
              <a:ahLst/>
              <a:cxnLst/>
              <a:rect l="l" t="t" r="r" b="b"/>
              <a:pathLst>
                <a:path w="1504" h="8231" extrusionOk="0">
                  <a:moveTo>
                    <a:pt x="1" y="1"/>
                  </a:moveTo>
                  <a:lnTo>
                    <a:pt x="321" y="8230"/>
                  </a:lnTo>
                  <a:lnTo>
                    <a:pt x="1503" y="8230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83"/>
            <p:cNvSpPr/>
            <p:nvPr/>
          </p:nvSpPr>
          <p:spPr>
            <a:xfrm>
              <a:off x="5911309" y="3375450"/>
              <a:ext cx="278802" cy="984843"/>
            </a:xfrm>
            <a:custGeom>
              <a:avLst/>
              <a:gdLst/>
              <a:ahLst/>
              <a:cxnLst/>
              <a:rect l="l" t="t" r="r" b="b"/>
              <a:pathLst>
                <a:path w="9951" h="35151" extrusionOk="0">
                  <a:moveTo>
                    <a:pt x="416" y="1"/>
                  </a:moveTo>
                  <a:cubicBezTo>
                    <a:pt x="897" y="11796"/>
                    <a:pt x="305" y="23468"/>
                    <a:pt x="1" y="35150"/>
                  </a:cubicBezTo>
                  <a:lnTo>
                    <a:pt x="9950" y="35107"/>
                  </a:lnTo>
                  <a:cubicBezTo>
                    <a:pt x="8941" y="23485"/>
                    <a:pt x="8200" y="11801"/>
                    <a:pt x="8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83"/>
            <p:cNvSpPr/>
            <p:nvPr/>
          </p:nvSpPr>
          <p:spPr>
            <a:xfrm>
              <a:off x="7304227" y="3375450"/>
              <a:ext cx="283201" cy="978567"/>
            </a:xfrm>
            <a:custGeom>
              <a:avLst/>
              <a:gdLst/>
              <a:ahLst/>
              <a:cxnLst/>
              <a:rect l="l" t="t" r="r" b="b"/>
              <a:pathLst>
                <a:path w="10108" h="34927" extrusionOk="0">
                  <a:moveTo>
                    <a:pt x="1" y="1"/>
                  </a:moveTo>
                  <a:cubicBezTo>
                    <a:pt x="1569" y="11644"/>
                    <a:pt x="1627" y="23283"/>
                    <a:pt x="1532" y="34926"/>
                  </a:cubicBezTo>
                  <a:lnTo>
                    <a:pt x="9933" y="34889"/>
                  </a:lnTo>
                  <a:cubicBezTo>
                    <a:pt x="10079" y="23259"/>
                    <a:pt x="10105" y="11631"/>
                    <a:pt x="10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83"/>
            <p:cNvSpPr/>
            <p:nvPr/>
          </p:nvSpPr>
          <p:spPr>
            <a:xfrm>
              <a:off x="5648444" y="3306134"/>
              <a:ext cx="2200635" cy="202342"/>
            </a:xfrm>
            <a:custGeom>
              <a:avLst/>
              <a:gdLst/>
              <a:ahLst/>
              <a:cxnLst/>
              <a:rect l="l" t="t" r="r" b="b"/>
              <a:pathLst>
                <a:path w="78545" h="7222" extrusionOk="0">
                  <a:moveTo>
                    <a:pt x="1" y="0"/>
                  </a:moveTo>
                  <a:lnTo>
                    <a:pt x="1503" y="7221"/>
                  </a:lnTo>
                  <a:lnTo>
                    <a:pt x="76929" y="7221"/>
                  </a:lnTo>
                  <a:lnTo>
                    <a:pt x="78545" y="14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83"/>
            <p:cNvSpPr/>
            <p:nvPr/>
          </p:nvSpPr>
          <p:spPr>
            <a:xfrm>
              <a:off x="5648444" y="3306134"/>
              <a:ext cx="2200635" cy="110165"/>
            </a:xfrm>
            <a:custGeom>
              <a:avLst/>
              <a:gdLst/>
              <a:ahLst/>
              <a:cxnLst/>
              <a:rect l="l" t="t" r="r" b="b"/>
              <a:pathLst>
                <a:path w="78545" h="3932" extrusionOk="0">
                  <a:moveTo>
                    <a:pt x="77843" y="3932"/>
                  </a:moveTo>
                  <a:lnTo>
                    <a:pt x="78545" y="1403"/>
                  </a:lnTo>
                  <a:lnTo>
                    <a:pt x="1" y="0"/>
                  </a:lnTo>
                  <a:lnTo>
                    <a:pt x="531" y="255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83"/>
            <p:cNvSpPr/>
            <p:nvPr/>
          </p:nvSpPr>
          <p:spPr>
            <a:xfrm>
              <a:off x="5849473" y="3508451"/>
              <a:ext cx="177547" cy="749860"/>
            </a:xfrm>
            <a:custGeom>
              <a:avLst/>
              <a:gdLst/>
              <a:ahLst/>
              <a:cxnLst/>
              <a:rect l="l" t="t" r="r" b="b"/>
              <a:pathLst>
                <a:path w="6337" h="26764" extrusionOk="0">
                  <a:moveTo>
                    <a:pt x="1" y="0"/>
                  </a:moveTo>
                  <a:lnTo>
                    <a:pt x="1229" y="26764"/>
                  </a:lnTo>
                  <a:lnTo>
                    <a:pt x="6337" y="26764"/>
                  </a:lnTo>
                  <a:lnTo>
                    <a:pt x="63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83"/>
            <p:cNvSpPr/>
            <p:nvPr/>
          </p:nvSpPr>
          <p:spPr>
            <a:xfrm>
              <a:off x="5849473" y="3508451"/>
              <a:ext cx="104197" cy="749860"/>
            </a:xfrm>
            <a:custGeom>
              <a:avLst/>
              <a:gdLst/>
              <a:ahLst/>
              <a:cxnLst/>
              <a:rect l="l" t="t" r="r" b="b"/>
              <a:pathLst>
                <a:path w="3719" h="26764" extrusionOk="0">
                  <a:moveTo>
                    <a:pt x="2714" y="0"/>
                  </a:moveTo>
                  <a:lnTo>
                    <a:pt x="1" y="0"/>
                  </a:lnTo>
                  <a:lnTo>
                    <a:pt x="1229" y="26764"/>
                  </a:lnTo>
                  <a:lnTo>
                    <a:pt x="3719" y="2676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83"/>
            <p:cNvSpPr/>
            <p:nvPr/>
          </p:nvSpPr>
          <p:spPr>
            <a:xfrm>
              <a:off x="5849473" y="3508451"/>
              <a:ext cx="177547" cy="105906"/>
            </a:xfrm>
            <a:custGeom>
              <a:avLst/>
              <a:gdLst/>
              <a:ahLst/>
              <a:cxnLst/>
              <a:rect l="l" t="t" r="r" b="b"/>
              <a:pathLst>
                <a:path w="6337" h="3780" extrusionOk="0">
                  <a:moveTo>
                    <a:pt x="1" y="0"/>
                  </a:moveTo>
                  <a:lnTo>
                    <a:pt x="153" y="3314"/>
                  </a:lnTo>
                  <a:cubicBezTo>
                    <a:pt x="791" y="3236"/>
                    <a:pt x="1433" y="3197"/>
                    <a:pt x="2073" y="3197"/>
                  </a:cubicBezTo>
                  <a:cubicBezTo>
                    <a:pt x="3511" y="3197"/>
                    <a:pt x="4945" y="3393"/>
                    <a:pt x="6337" y="3779"/>
                  </a:cubicBezTo>
                  <a:lnTo>
                    <a:pt x="63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83"/>
            <p:cNvSpPr/>
            <p:nvPr/>
          </p:nvSpPr>
          <p:spPr>
            <a:xfrm>
              <a:off x="7485728" y="3508451"/>
              <a:ext cx="182114" cy="749860"/>
            </a:xfrm>
            <a:custGeom>
              <a:avLst/>
              <a:gdLst/>
              <a:ahLst/>
              <a:cxnLst/>
              <a:rect l="l" t="t" r="r" b="b"/>
              <a:pathLst>
                <a:path w="6500" h="26764" extrusionOk="0">
                  <a:moveTo>
                    <a:pt x="0" y="0"/>
                  </a:moveTo>
                  <a:lnTo>
                    <a:pt x="0" y="26764"/>
                  </a:lnTo>
                  <a:lnTo>
                    <a:pt x="4655" y="26764"/>
                  </a:lnTo>
                  <a:lnTo>
                    <a:pt x="64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83"/>
            <p:cNvSpPr/>
            <p:nvPr/>
          </p:nvSpPr>
          <p:spPr>
            <a:xfrm>
              <a:off x="7485728" y="3508451"/>
              <a:ext cx="63544" cy="749860"/>
            </a:xfrm>
            <a:custGeom>
              <a:avLst/>
              <a:gdLst/>
              <a:ahLst/>
              <a:cxnLst/>
              <a:rect l="l" t="t" r="r" b="b"/>
              <a:pathLst>
                <a:path w="2268" h="26764" extrusionOk="0">
                  <a:moveTo>
                    <a:pt x="0" y="0"/>
                  </a:moveTo>
                  <a:lnTo>
                    <a:pt x="2268" y="0"/>
                  </a:lnTo>
                  <a:lnTo>
                    <a:pt x="2268" y="26764"/>
                  </a:lnTo>
                  <a:lnTo>
                    <a:pt x="0" y="2676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83"/>
            <p:cNvSpPr/>
            <p:nvPr/>
          </p:nvSpPr>
          <p:spPr>
            <a:xfrm>
              <a:off x="7485728" y="3508451"/>
              <a:ext cx="182030" cy="84501"/>
            </a:xfrm>
            <a:custGeom>
              <a:avLst/>
              <a:gdLst/>
              <a:ahLst/>
              <a:cxnLst/>
              <a:rect l="l" t="t" r="r" b="b"/>
              <a:pathLst>
                <a:path w="6497" h="3016" extrusionOk="0">
                  <a:moveTo>
                    <a:pt x="0" y="0"/>
                  </a:moveTo>
                  <a:lnTo>
                    <a:pt x="0" y="3016"/>
                  </a:lnTo>
                  <a:cubicBezTo>
                    <a:pt x="1055" y="2641"/>
                    <a:pt x="2148" y="2472"/>
                    <a:pt x="3241" y="2472"/>
                  </a:cubicBezTo>
                  <a:cubicBezTo>
                    <a:pt x="4271" y="2472"/>
                    <a:pt x="5301" y="2622"/>
                    <a:pt x="6299" y="2890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83"/>
            <p:cNvSpPr/>
            <p:nvPr/>
          </p:nvSpPr>
          <p:spPr>
            <a:xfrm>
              <a:off x="5748524" y="4231116"/>
              <a:ext cx="378096" cy="195282"/>
            </a:xfrm>
            <a:custGeom>
              <a:avLst/>
              <a:gdLst/>
              <a:ahLst/>
              <a:cxnLst/>
              <a:rect l="l" t="t" r="r" b="b"/>
              <a:pathLst>
                <a:path w="13495" h="6970" extrusionOk="0">
                  <a:moveTo>
                    <a:pt x="1" y="1"/>
                  </a:moveTo>
                  <a:lnTo>
                    <a:pt x="2117" y="6970"/>
                  </a:lnTo>
                  <a:lnTo>
                    <a:pt x="12721" y="6970"/>
                  </a:lnTo>
                  <a:lnTo>
                    <a:pt x="13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83"/>
            <p:cNvSpPr/>
            <p:nvPr/>
          </p:nvSpPr>
          <p:spPr>
            <a:xfrm>
              <a:off x="5859112" y="4274123"/>
              <a:ext cx="262328" cy="152275"/>
            </a:xfrm>
            <a:custGeom>
              <a:avLst/>
              <a:gdLst/>
              <a:ahLst/>
              <a:cxnLst/>
              <a:rect l="l" t="t" r="r" b="b"/>
              <a:pathLst>
                <a:path w="9363" h="5435" extrusionOk="0">
                  <a:moveTo>
                    <a:pt x="0" y="1"/>
                  </a:moveTo>
                  <a:lnTo>
                    <a:pt x="0" y="1"/>
                  </a:lnTo>
                  <a:cubicBezTo>
                    <a:pt x="224" y="1656"/>
                    <a:pt x="461" y="3312"/>
                    <a:pt x="772" y="4969"/>
                  </a:cubicBezTo>
                  <a:cubicBezTo>
                    <a:pt x="800" y="5126"/>
                    <a:pt x="835" y="5280"/>
                    <a:pt x="864" y="5435"/>
                  </a:cubicBezTo>
                  <a:lnTo>
                    <a:pt x="8774" y="5435"/>
                  </a:lnTo>
                  <a:lnTo>
                    <a:pt x="9363" y="123"/>
                  </a:lnTo>
                  <a:lnTo>
                    <a:pt x="9363" y="123"/>
                  </a:lnTo>
                  <a:cubicBezTo>
                    <a:pt x="8540" y="132"/>
                    <a:pt x="7717" y="138"/>
                    <a:pt x="6893" y="138"/>
                  </a:cubicBezTo>
                  <a:cubicBezTo>
                    <a:pt x="4595" y="138"/>
                    <a:pt x="2296" y="9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83"/>
            <p:cNvSpPr/>
            <p:nvPr/>
          </p:nvSpPr>
          <p:spPr>
            <a:xfrm>
              <a:off x="7361188" y="4231116"/>
              <a:ext cx="378152" cy="195282"/>
            </a:xfrm>
            <a:custGeom>
              <a:avLst/>
              <a:gdLst/>
              <a:ahLst/>
              <a:cxnLst/>
              <a:rect l="l" t="t" r="r" b="b"/>
              <a:pathLst>
                <a:path w="13497" h="6970" extrusionOk="0">
                  <a:moveTo>
                    <a:pt x="1" y="1"/>
                  </a:moveTo>
                  <a:lnTo>
                    <a:pt x="775" y="6970"/>
                  </a:lnTo>
                  <a:lnTo>
                    <a:pt x="11379" y="6970"/>
                  </a:lnTo>
                  <a:lnTo>
                    <a:pt x="134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83"/>
            <p:cNvSpPr/>
            <p:nvPr/>
          </p:nvSpPr>
          <p:spPr>
            <a:xfrm>
              <a:off x="7422491" y="4298695"/>
              <a:ext cx="294380" cy="127704"/>
            </a:xfrm>
            <a:custGeom>
              <a:avLst/>
              <a:gdLst/>
              <a:ahLst/>
              <a:cxnLst/>
              <a:rect l="l" t="t" r="r" b="b"/>
              <a:pathLst>
                <a:path w="10507" h="4558" extrusionOk="0">
                  <a:moveTo>
                    <a:pt x="0" y="0"/>
                  </a:moveTo>
                  <a:cubicBezTo>
                    <a:pt x="92" y="1520"/>
                    <a:pt x="185" y="3040"/>
                    <a:pt x="294" y="4558"/>
                  </a:cubicBezTo>
                  <a:lnTo>
                    <a:pt x="9191" y="4558"/>
                  </a:lnTo>
                  <a:lnTo>
                    <a:pt x="10506" y="228"/>
                  </a:lnTo>
                  <a:cubicBezTo>
                    <a:pt x="7006" y="100"/>
                    <a:pt x="3503" y="1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83"/>
            <p:cNvSpPr/>
            <p:nvPr/>
          </p:nvSpPr>
          <p:spPr>
            <a:xfrm>
              <a:off x="6624929" y="1986744"/>
              <a:ext cx="265018" cy="234086"/>
            </a:xfrm>
            <a:custGeom>
              <a:avLst/>
              <a:gdLst/>
              <a:ahLst/>
              <a:cxnLst/>
              <a:rect l="l" t="t" r="r" b="b"/>
              <a:pathLst>
                <a:path w="9459" h="8355" extrusionOk="0">
                  <a:moveTo>
                    <a:pt x="4888" y="0"/>
                  </a:moveTo>
                  <a:cubicBezTo>
                    <a:pt x="0" y="0"/>
                    <a:pt x="2059" y="7919"/>
                    <a:pt x="2059" y="8354"/>
                  </a:cubicBezTo>
                  <a:lnTo>
                    <a:pt x="7717" y="7919"/>
                  </a:lnTo>
                  <a:cubicBezTo>
                    <a:pt x="7717" y="7919"/>
                    <a:pt x="9459" y="0"/>
                    <a:pt x="4888" y="0"/>
                  </a:cubicBezTo>
                  <a:close/>
                </a:path>
              </a:pathLst>
            </a:custGeom>
            <a:solidFill>
              <a:srgbClr val="763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83"/>
            <p:cNvSpPr/>
            <p:nvPr/>
          </p:nvSpPr>
          <p:spPr>
            <a:xfrm>
              <a:off x="6624929" y="1986744"/>
              <a:ext cx="265018" cy="234086"/>
            </a:xfrm>
            <a:custGeom>
              <a:avLst/>
              <a:gdLst/>
              <a:ahLst/>
              <a:cxnLst/>
              <a:rect l="l" t="t" r="r" b="b"/>
              <a:pathLst>
                <a:path w="9459" h="8355" extrusionOk="0">
                  <a:moveTo>
                    <a:pt x="2059" y="8354"/>
                  </a:moveTo>
                  <a:lnTo>
                    <a:pt x="7717" y="7919"/>
                  </a:lnTo>
                  <a:cubicBezTo>
                    <a:pt x="7717" y="7919"/>
                    <a:pt x="9459" y="0"/>
                    <a:pt x="4888" y="0"/>
                  </a:cubicBezTo>
                  <a:cubicBezTo>
                    <a:pt x="0" y="0"/>
                    <a:pt x="2059" y="7919"/>
                    <a:pt x="2059" y="835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83"/>
            <p:cNvSpPr/>
            <p:nvPr/>
          </p:nvSpPr>
          <p:spPr>
            <a:xfrm>
              <a:off x="6624873" y="1986744"/>
              <a:ext cx="265074" cy="234142"/>
            </a:xfrm>
            <a:custGeom>
              <a:avLst/>
              <a:gdLst/>
              <a:ahLst/>
              <a:cxnLst/>
              <a:rect l="l" t="t" r="r" b="b"/>
              <a:pathLst>
                <a:path w="9461" h="8357" extrusionOk="0">
                  <a:moveTo>
                    <a:pt x="4890" y="1183"/>
                  </a:moveTo>
                  <a:cubicBezTo>
                    <a:pt x="5464" y="1183"/>
                    <a:pt x="5853" y="1349"/>
                    <a:pt x="6153" y="1720"/>
                  </a:cubicBezTo>
                  <a:cubicBezTo>
                    <a:pt x="7045" y="2831"/>
                    <a:pt x="6921" y="5319"/>
                    <a:pt x="6714" y="6813"/>
                  </a:cubicBezTo>
                  <a:lnTo>
                    <a:pt x="6712" y="6813"/>
                  </a:lnTo>
                  <a:lnTo>
                    <a:pt x="3051" y="7093"/>
                  </a:lnTo>
                  <a:cubicBezTo>
                    <a:pt x="2625" y="4399"/>
                    <a:pt x="2772" y="2597"/>
                    <a:pt x="3490" y="1736"/>
                  </a:cubicBezTo>
                  <a:cubicBezTo>
                    <a:pt x="3690" y="1499"/>
                    <a:pt x="4051" y="1183"/>
                    <a:pt x="4890" y="1183"/>
                  </a:cubicBezTo>
                  <a:close/>
                  <a:moveTo>
                    <a:pt x="4890" y="0"/>
                  </a:moveTo>
                  <a:cubicBezTo>
                    <a:pt x="0" y="0"/>
                    <a:pt x="2061" y="7921"/>
                    <a:pt x="2061" y="8356"/>
                  </a:cubicBezTo>
                  <a:lnTo>
                    <a:pt x="7719" y="7921"/>
                  </a:lnTo>
                  <a:cubicBezTo>
                    <a:pt x="7719" y="7921"/>
                    <a:pt x="9461" y="0"/>
                    <a:pt x="48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83"/>
            <p:cNvSpPr/>
            <p:nvPr/>
          </p:nvSpPr>
          <p:spPr>
            <a:xfrm>
              <a:off x="6528435" y="3613518"/>
              <a:ext cx="449597" cy="747199"/>
            </a:xfrm>
            <a:custGeom>
              <a:avLst/>
              <a:gdLst/>
              <a:ahLst/>
              <a:cxnLst/>
              <a:rect l="l" t="t" r="r" b="b"/>
              <a:pathLst>
                <a:path w="16047" h="26669" extrusionOk="0">
                  <a:moveTo>
                    <a:pt x="13970" y="1969"/>
                  </a:moveTo>
                  <a:lnTo>
                    <a:pt x="14361" y="25890"/>
                  </a:lnTo>
                  <a:lnTo>
                    <a:pt x="2823" y="25938"/>
                  </a:lnTo>
                  <a:lnTo>
                    <a:pt x="2242" y="1969"/>
                  </a:lnTo>
                  <a:close/>
                  <a:moveTo>
                    <a:pt x="0" y="1"/>
                  </a:moveTo>
                  <a:cubicBezTo>
                    <a:pt x="0" y="1"/>
                    <a:pt x="1172" y="26553"/>
                    <a:pt x="1172" y="26669"/>
                  </a:cubicBezTo>
                  <a:lnTo>
                    <a:pt x="16047" y="26669"/>
                  </a:lnTo>
                  <a:lnTo>
                    <a:pt x="16047" y="1"/>
                  </a:lnTo>
                  <a:close/>
                </a:path>
              </a:pathLst>
            </a:custGeom>
            <a:solidFill>
              <a:srgbClr val="D5A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83"/>
            <p:cNvSpPr/>
            <p:nvPr/>
          </p:nvSpPr>
          <p:spPr>
            <a:xfrm>
              <a:off x="6528435" y="3613518"/>
              <a:ext cx="449597" cy="747199"/>
            </a:xfrm>
            <a:custGeom>
              <a:avLst/>
              <a:gdLst/>
              <a:ahLst/>
              <a:cxnLst/>
              <a:rect l="l" t="t" r="r" b="b"/>
              <a:pathLst>
                <a:path w="16047" h="26669" extrusionOk="0">
                  <a:moveTo>
                    <a:pt x="16047" y="1"/>
                  </a:moveTo>
                  <a:lnTo>
                    <a:pt x="16047" y="26669"/>
                  </a:lnTo>
                  <a:lnTo>
                    <a:pt x="1172" y="26669"/>
                  </a:lnTo>
                  <a:cubicBezTo>
                    <a:pt x="1172" y="26553"/>
                    <a:pt x="0" y="1"/>
                    <a:pt x="0" y="1"/>
                  </a:cubicBezTo>
                  <a:close/>
                  <a:moveTo>
                    <a:pt x="14361" y="25890"/>
                  </a:moveTo>
                  <a:lnTo>
                    <a:pt x="13970" y="1969"/>
                  </a:lnTo>
                  <a:lnTo>
                    <a:pt x="2242" y="1969"/>
                  </a:lnTo>
                  <a:lnTo>
                    <a:pt x="2823" y="259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83"/>
            <p:cNvSpPr/>
            <p:nvPr/>
          </p:nvSpPr>
          <p:spPr>
            <a:xfrm>
              <a:off x="6591223" y="3668657"/>
              <a:ext cx="339600" cy="671607"/>
            </a:xfrm>
            <a:custGeom>
              <a:avLst/>
              <a:gdLst/>
              <a:ahLst/>
              <a:cxnLst/>
              <a:rect l="l" t="t" r="r" b="b"/>
              <a:pathLst>
                <a:path w="12121" h="23971" extrusionOk="0">
                  <a:moveTo>
                    <a:pt x="1" y="1"/>
                  </a:moveTo>
                  <a:lnTo>
                    <a:pt x="582" y="23970"/>
                  </a:lnTo>
                  <a:lnTo>
                    <a:pt x="12120" y="23922"/>
                  </a:lnTo>
                  <a:lnTo>
                    <a:pt x="11729" y="1"/>
                  </a:lnTo>
                  <a:close/>
                </a:path>
              </a:pathLst>
            </a:custGeom>
            <a:solidFill>
              <a:srgbClr val="763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83"/>
            <p:cNvSpPr/>
            <p:nvPr/>
          </p:nvSpPr>
          <p:spPr>
            <a:xfrm>
              <a:off x="6591223" y="3668657"/>
              <a:ext cx="339600" cy="671607"/>
            </a:xfrm>
            <a:custGeom>
              <a:avLst/>
              <a:gdLst/>
              <a:ahLst/>
              <a:cxnLst/>
              <a:rect l="l" t="t" r="r" b="b"/>
              <a:pathLst>
                <a:path w="12121" h="23971" extrusionOk="0">
                  <a:moveTo>
                    <a:pt x="11729" y="1"/>
                  </a:moveTo>
                  <a:lnTo>
                    <a:pt x="12120" y="23922"/>
                  </a:lnTo>
                  <a:lnTo>
                    <a:pt x="582" y="239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83"/>
            <p:cNvSpPr/>
            <p:nvPr/>
          </p:nvSpPr>
          <p:spPr>
            <a:xfrm>
              <a:off x="6145680" y="2682876"/>
              <a:ext cx="393926" cy="553878"/>
            </a:xfrm>
            <a:custGeom>
              <a:avLst/>
              <a:gdLst/>
              <a:ahLst/>
              <a:cxnLst/>
              <a:rect l="l" t="t" r="r" b="b"/>
              <a:pathLst>
                <a:path w="14060" h="19769" extrusionOk="0">
                  <a:moveTo>
                    <a:pt x="0" y="0"/>
                  </a:moveTo>
                  <a:lnTo>
                    <a:pt x="679" y="19769"/>
                  </a:lnTo>
                  <a:lnTo>
                    <a:pt x="14059" y="19769"/>
                  </a:lnTo>
                  <a:lnTo>
                    <a:pt x="14059" y="0"/>
                  </a:lnTo>
                  <a:close/>
                </a:path>
              </a:pathLst>
            </a:custGeom>
            <a:solidFill>
              <a:srgbClr val="763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83"/>
            <p:cNvSpPr/>
            <p:nvPr/>
          </p:nvSpPr>
          <p:spPr>
            <a:xfrm>
              <a:off x="6145680" y="2682876"/>
              <a:ext cx="393926" cy="553878"/>
            </a:xfrm>
            <a:custGeom>
              <a:avLst/>
              <a:gdLst/>
              <a:ahLst/>
              <a:cxnLst/>
              <a:rect l="l" t="t" r="r" b="b"/>
              <a:pathLst>
                <a:path w="14060" h="19769" extrusionOk="0">
                  <a:moveTo>
                    <a:pt x="679" y="19769"/>
                  </a:moveTo>
                  <a:lnTo>
                    <a:pt x="0" y="0"/>
                  </a:lnTo>
                  <a:lnTo>
                    <a:pt x="14059" y="0"/>
                  </a:lnTo>
                  <a:lnTo>
                    <a:pt x="14059" y="1976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83"/>
            <p:cNvSpPr/>
            <p:nvPr/>
          </p:nvSpPr>
          <p:spPr>
            <a:xfrm>
              <a:off x="6145680" y="2682876"/>
              <a:ext cx="393982" cy="553878"/>
            </a:xfrm>
            <a:custGeom>
              <a:avLst/>
              <a:gdLst/>
              <a:ahLst/>
              <a:cxnLst/>
              <a:rect l="l" t="t" r="r" b="b"/>
              <a:pathLst>
                <a:path w="14062" h="19769" extrusionOk="0">
                  <a:moveTo>
                    <a:pt x="12876" y="1181"/>
                  </a:moveTo>
                  <a:lnTo>
                    <a:pt x="12876" y="18586"/>
                  </a:lnTo>
                  <a:lnTo>
                    <a:pt x="1820" y="18586"/>
                  </a:lnTo>
                  <a:lnTo>
                    <a:pt x="1222" y="1181"/>
                  </a:lnTo>
                  <a:close/>
                  <a:moveTo>
                    <a:pt x="0" y="0"/>
                  </a:moveTo>
                  <a:lnTo>
                    <a:pt x="679" y="19769"/>
                  </a:lnTo>
                  <a:lnTo>
                    <a:pt x="14061" y="19769"/>
                  </a:lnTo>
                  <a:lnTo>
                    <a:pt x="140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83"/>
            <p:cNvSpPr/>
            <p:nvPr/>
          </p:nvSpPr>
          <p:spPr>
            <a:xfrm>
              <a:off x="6999811" y="2682876"/>
              <a:ext cx="394010" cy="553878"/>
            </a:xfrm>
            <a:custGeom>
              <a:avLst/>
              <a:gdLst/>
              <a:ahLst/>
              <a:cxnLst/>
              <a:rect l="l" t="t" r="r" b="b"/>
              <a:pathLst>
                <a:path w="14063" h="19769" extrusionOk="0">
                  <a:moveTo>
                    <a:pt x="1" y="0"/>
                  </a:moveTo>
                  <a:lnTo>
                    <a:pt x="1" y="19769"/>
                  </a:lnTo>
                  <a:lnTo>
                    <a:pt x="13384" y="19769"/>
                  </a:lnTo>
                  <a:lnTo>
                    <a:pt x="14062" y="0"/>
                  </a:lnTo>
                  <a:close/>
                </a:path>
              </a:pathLst>
            </a:custGeom>
            <a:solidFill>
              <a:srgbClr val="763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83"/>
            <p:cNvSpPr/>
            <p:nvPr/>
          </p:nvSpPr>
          <p:spPr>
            <a:xfrm>
              <a:off x="6999811" y="2682876"/>
              <a:ext cx="394010" cy="553878"/>
            </a:xfrm>
            <a:custGeom>
              <a:avLst/>
              <a:gdLst/>
              <a:ahLst/>
              <a:cxnLst/>
              <a:rect l="l" t="t" r="r" b="b"/>
              <a:pathLst>
                <a:path w="14063" h="19769" extrusionOk="0">
                  <a:moveTo>
                    <a:pt x="13384" y="19769"/>
                  </a:moveTo>
                  <a:lnTo>
                    <a:pt x="14062" y="0"/>
                  </a:lnTo>
                  <a:lnTo>
                    <a:pt x="1" y="0"/>
                  </a:lnTo>
                  <a:lnTo>
                    <a:pt x="1" y="1976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83"/>
            <p:cNvSpPr/>
            <p:nvPr/>
          </p:nvSpPr>
          <p:spPr>
            <a:xfrm>
              <a:off x="6999811" y="2682876"/>
              <a:ext cx="394010" cy="553878"/>
            </a:xfrm>
            <a:custGeom>
              <a:avLst/>
              <a:gdLst/>
              <a:ahLst/>
              <a:cxnLst/>
              <a:rect l="l" t="t" r="r" b="b"/>
              <a:pathLst>
                <a:path w="14063" h="19769" extrusionOk="0">
                  <a:moveTo>
                    <a:pt x="12838" y="1181"/>
                  </a:moveTo>
                  <a:lnTo>
                    <a:pt x="12240" y="18586"/>
                  </a:lnTo>
                  <a:lnTo>
                    <a:pt x="1184" y="18586"/>
                  </a:lnTo>
                  <a:lnTo>
                    <a:pt x="1184" y="1181"/>
                  </a:lnTo>
                  <a:close/>
                  <a:moveTo>
                    <a:pt x="1" y="0"/>
                  </a:moveTo>
                  <a:lnTo>
                    <a:pt x="1" y="19769"/>
                  </a:lnTo>
                  <a:lnTo>
                    <a:pt x="13384" y="19769"/>
                  </a:lnTo>
                  <a:lnTo>
                    <a:pt x="14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83"/>
            <p:cNvSpPr/>
            <p:nvPr/>
          </p:nvSpPr>
          <p:spPr>
            <a:xfrm>
              <a:off x="6390866" y="3390271"/>
              <a:ext cx="994229" cy="936457"/>
            </a:xfrm>
            <a:custGeom>
              <a:avLst/>
              <a:gdLst/>
              <a:ahLst/>
              <a:cxnLst/>
              <a:rect l="l" t="t" r="r" b="b"/>
              <a:pathLst>
                <a:path w="35486" h="33424" extrusionOk="0">
                  <a:moveTo>
                    <a:pt x="35485" y="0"/>
                  </a:moveTo>
                  <a:lnTo>
                    <a:pt x="35485" y="0"/>
                  </a:lnTo>
                  <a:cubicBezTo>
                    <a:pt x="34652" y="4292"/>
                    <a:pt x="29399" y="3251"/>
                    <a:pt x="26468" y="7517"/>
                  </a:cubicBezTo>
                  <a:cubicBezTo>
                    <a:pt x="24866" y="9847"/>
                    <a:pt x="23783" y="15592"/>
                    <a:pt x="19960" y="15592"/>
                  </a:cubicBezTo>
                  <a:cubicBezTo>
                    <a:pt x="19887" y="15592"/>
                    <a:pt x="19814" y="15590"/>
                    <a:pt x="19739" y="15585"/>
                  </a:cubicBezTo>
                  <a:cubicBezTo>
                    <a:pt x="20048" y="14005"/>
                    <a:pt x="21515" y="13339"/>
                    <a:pt x="21824" y="11711"/>
                  </a:cubicBezTo>
                  <a:cubicBezTo>
                    <a:pt x="22079" y="10393"/>
                    <a:pt x="21659" y="8826"/>
                    <a:pt x="20865" y="7762"/>
                  </a:cubicBezTo>
                  <a:cubicBezTo>
                    <a:pt x="20587" y="9484"/>
                    <a:pt x="18594" y="12272"/>
                    <a:pt x="17118" y="12272"/>
                  </a:cubicBezTo>
                  <a:cubicBezTo>
                    <a:pt x="16440" y="12272"/>
                    <a:pt x="15871" y="11685"/>
                    <a:pt x="15625" y="10139"/>
                  </a:cubicBezTo>
                  <a:cubicBezTo>
                    <a:pt x="15132" y="6975"/>
                    <a:pt x="21696" y="4414"/>
                    <a:pt x="20715" y="283"/>
                  </a:cubicBezTo>
                  <a:lnTo>
                    <a:pt x="20715" y="283"/>
                  </a:lnTo>
                  <a:cubicBezTo>
                    <a:pt x="19254" y="2390"/>
                    <a:pt x="19337" y="3251"/>
                    <a:pt x="14929" y="5312"/>
                  </a:cubicBezTo>
                  <a:cubicBezTo>
                    <a:pt x="12538" y="6427"/>
                    <a:pt x="11766" y="8849"/>
                    <a:pt x="11309" y="12146"/>
                  </a:cubicBezTo>
                  <a:cubicBezTo>
                    <a:pt x="11092" y="9493"/>
                    <a:pt x="12516" y="3462"/>
                    <a:pt x="9009" y="1183"/>
                  </a:cubicBezTo>
                  <a:lnTo>
                    <a:pt x="9009" y="1183"/>
                  </a:lnTo>
                  <a:cubicBezTo>
                    <a:pt x="13444" y="6975"/>
                    <a:pt x="3832" y="15061"/>
                    <a:pt x="1673" y="19941"/>
                  </a:cubicBezTo>
                  <a:cubicBezTo>
                    <a:pt x="1" y="23739"/>
                    <a:pt x="1379" y="27966"/>
                    <a:pt x="4497" y="30716"/>
                  </a:cubicBezTo>
                  <a:lnTo>
                    <a:pt x="4528" y="30679"/>
                  </a:lnTo>
                  <a:cubicBezTo>
                    <a:pt x="2377" y="28812"/>
                    <a:pt x="2714" y="22204"/>
                    <a:pt x="4182" y="21926"/>
                  </a:cubicBezTo>
                  <a:cubicBezTo>
                    <a:pt x="4199" y="21922"/>
                    <a:pt x="4217" y="21921"/>
                    <a:pt x="4234" y="21921"/>
                  </a:cubicBezTo>
                  <a:cubicBezTo>
                    <a:pt x="4964" y="21921"/>
                    <a:pt x="5490" y="24958"/>
                    <a:pt x="5621" y="26483"/>
                  </a:cubicBezTo>
                  <a:cubicBezTo>
                    <a:pt x="5628" y="24731"/>
                    <a:pt x="6087" y="23163"/>
                    <a:pt x="6948" y="21619"/>
                  </a:cubicBezTo>
                  <a:cubicBezTo>
                    <a:pt x="7728" y="20234"/>
                    <a:pt x="8972" y="17864"/>
                    <a:pt x="10727" y="17558"/>
                  </a:cubicBezTo>
                  <a:cubicBezTo>
                    <a:pt x="10748" y="17554"/>
                    <a:pt x="10768" y="17552"/>
                    <a:pt x="10787" y="17552"/>
                  </a:cubicBezTo>
                  <a:cubicBezTo>
                    <a:pt x="11577" y="17552"/>
                    <a:pt x="10607" y="20515"/>
                    <a:pt x="10359" y="21628"/>
                  </a:cubicBezTo>
                  <a:cubicBezTo>
                    <a:pt x="10111" y="22767"/>
                    <a:pt x="9818" y="24033"/>
                    <a:pt x="9802" y="25224"/>
                  </a:cubicBezTo>
                  <a:cubicBezTo>
                    <a:pt x="10116" y="22923"/>
                    <a:pt x="14859" y="17930"/>
                    <a:pt x="16659" y="17930"/>
                  </a:cubicBezTo>
                  <a:cubicBezTo>
                    <a:pt x="16882" y="17930"/>
                    <a:pt x="17059" y="18006"/>
                    <a:pt x="17178" y="18173"/>
                  </a:cubicBezTo>
                  <a:cubicBezTo>
                    <a:pt x="18063" y="19408"/>
                    <a:pt x="14856" y="23156"/>
                    <a:pt x="14203" y="24048"/>
                  </a:cubicBezTo>
                  <a:cubicBezTo>
                    <a:pt x="13842" y="24541"/>
                    <a:pt x="12975" y="25839"/>
                    <a:pt x="12509" y="27264"/>
                  </a:cubicBezTo>
                  <a:cubicBezTo>
                    <a:pt x="13224" y="26313"/>
                    <a:pt x="15779" y="24062"/>
                    <a:pt x="17383" y="24062"/>
                  </a:cubicBezTo>
                  <a:cubicBezTo>
                    <a:pt x="17713" y="24062"/>
                    <a:pt x="18003" y="24157"/>
                    <a:pt x="18228" y="24378"/>
                  </a:cubicBezTo>
                  <a:cubicBezTo>
                    <a:pt x="19598" y="25735"/>
                    <a:pt x="16271" y="28651"/>
                    <a:pt x="15034" y="29542"/>
                  </a:cubicBezTo>
                  <a:cubicBezTo>
                    <a:pt x="15691" y="29127"/>
                    <a:pt x="17174" y="28724"/>
                    <a:pt x="18449" y="28724"/>
                  </a:cubicBezTo>
                  <a:cubicBezTo>
                    <a:pt x="19299" y="28724"/>
                    <a:pt x="20056" y="28903"/>
                    <a:pt x="20415" y="29377"/>
                  </a:cubicBezTo>
                  <a:cubicBezTo>
                    <a:pt x="21457" y="30762"/>
                    <a:pt x="19000" y="32199"/>
                    <a:pt x="15821" y="33399"/>
                  </a:cubicBezTo>
                  <a:lnTo>
                    <a:pt x="15830" y="33423"/>
                  </a:lnTo>
                  <a:cubicBezTo>
                    <a:pt x="25533" y="31617"/>
                    <a:pt x="29243" y="21858"/>
                    <a:pt x="32554" y="12994"/>
                  </a:cubicBezTo>
                  <a:lnTo>
                    <a:pt x="32554" y="12994"/>
                  </a:lnTo>
                  <a:cubicBezTo>
                    <a:pt x="30106" y="16853"/>
                    <a:pt x="28967" y="18103"/>
                    <a:pt x="26284" y="18623"/>
                  </a:cubicBezTo>
                  <a:cubicBezTo>
                    <a:pt x="29641" y="16112"/>
                    <a:pt x="29169" y="14216"/>
                    <a:pt x="29789" y="8932"/>
                  </a:cubicBezTo>
                  <a:cubicBezTo>
                    <a:pt x="30223" y="5260"/>
                    <a:pt x="35485" y="4766"/>
                    <a:pt x="35485" y="0"/>
                  </a:cubicBezTo>
                  <a:close/>
                </a:path>
              </a:pathLst>
            </a:custGeom>
            <a:solidFill>
              <a:srgbClr val="EC6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83"/>
            <p:cNvSpPr/>
            <p:nvPr/>
          </p:nvSpPr>
          <p:spPr>
            <a:xfrm>
              <a:off x="6390866" y="3390271"/>
              <a:ext cx="994229" cy="936457"/>
            </a:xfrm>
            <a:custGeom>
              <a:avLst/>
              <a:gdLst/>
              <a:ahLst/>
              <a:cxnLst/>
              <a:rect l="l" t="t" r="r" b="b"/>
              <a:pathLst>
                <a:path w="35486" h="33424" extrusionOk="0">
                  <a:moveTo>
                    <a:pt x="4182" y="21926"/>
                  </a:moveTo>
                  <a:cubicBezTo>
                    <a:pt x="2714" y="22204"/>
                    <a:pt x="2377" y="28812"/>
                    <a:pt x="4528" y="30679"/>
                  </a:cubicBezTo>
                  <a:lnTo>
                    <a:pt x="4497" y="30716"/>
                  </a:lnTo>
                  <a:cubicBezTo>
                    <a:pt x="1379" y="27966"/>
                    <a:pt x="1" y="23739"/>
                    <a:pt x="1673" y="19941"/>
                  </a:cubicBezTo>
                  <a:cubicBezTo>
                    <a:pt x="3832" y="15061"/>
                    <a:pt x="13444" y="6975"/>
                    <a:pt x="9009" y="1183"/>
                  </a:cubicBezTo>
                  <a:cubicBezTo>
                    <a:pt x="12516" y="3462"/>
                    <a:pt x="11092" y="9493"/>
                    <a:pt x="11309" y="12146"/>
                  </a:cubicBezTo>
                  <a:cubicBezTo>
                    <a:pt x="11766" y="8849"/>
                    <a:pt x="12538" y="6427"/>
                    <a:pt x="14929" y="5312"/>
                  </a:cubicBezTo>
                  <a:cubicBezTo>
                    <a:pt x="19337" y="3251"/>
                    <a:pt x="19254" y="2390"/>
                    <a:pt x="20715" y="283"/>
                  </a:cubicBezTo>
                  <a:cubicBezTo>
                    <a:pt x="21696" y="4414"/>
                    <a:pt x="15132" y="6975"/>
                    <a:pt x="15625" y="10139"/>
                  </a:cubicBezTo>
                  <a:cubicBezTo>
                    <a:pt x="16406" y="15055"/>
                    <a:pt x="20459" y="10274"/>
                    <a:pt x="20865" y="7762"/>
                  </a:cubicBezTo>
                  <a:cubicBezTo>
                    <a:pt x="21659" y="8826"/>
                    <a:pt x="22079" y="10393"/>
                    <a:pt x="21824" y="11711"/>
                  </a:cubicBezTo>
                  <a:cubicBezTo>
                    <a:pt x="21515" y="13339"/>
                    <a:pt x="20048" y="14005"/>
                    <a:pt x="19739" y="15585"/>
                  </a:cubicBezTo>
                  <a:cubicBezTo>
                    <a:pt x="23742" y="15812"/>
                    <a:pt x="24836" y="9891"/>
                    <a:pt x="26468" y="7517"/>
                  </a:cubicBezTo>
                  <a:cubicBezTo>
                    <a:pt x="29399" y="3251"/>
                    <a:pt x="34652" y="4292"/>
                    <a:pt x="35485" y="0"/>
                  </a:cubicBezTo>
                  <a:cubicBezTo>
                    <a:pt x="35485" y="4766"/>
                    <a:pt x="30223" y="5260"/>
                    <a:pt x="29789" y="8932"/>
                  </a:cubicBezTo>
                  <a:cubicBezTo>
                    <a:pt x="29169" y="14216"/>
                    <a:pt x="29641" y="16112"/>
                    <a:pt x="26284" y="18623"/>
                  </a:cubicBezTo>
                  <a:cubicBezTo>
                    <a:pt x="28967" y="18103"/>
                    <a:pt x="30106" y="16853"/>
                    <a:pt x="32554" y="12994"/>
                  </a:cubicBezTo>
                  <a:cubicBezTo>
                    <a:pt x="29243" y="21858"/>
                    <a:pt x="25533" y="31617"/>
                    <a:pt x="15830" y="33423"/>
                  </a:cubicBezTo>
                  <a:lnTo>
                    <a:pt x="15821" y="33399"/>
                  </a:lnTo>
                  <a:cubicBezTo>
                    <a:pt x="19000" y="32199"/>
                    <a:pt x="21457" y="30762"/>
                    <a:pt x="20415" y="29377"/>
                  </a:cubicBezTo>
                  <a:cubicBezTo>
                    <a:pt x="19517" y="28192"/>
                    <a:pt x="16130" y="28851"/>
                    <a:pt x="15034" y="29542"/>
                  </a:cubicBezTo>
                  <a:cubicBezTo>
                    <a:pt x="16271" y="28651"/>
                    <a:pt x="19598" y="25735"/>
                    <a:pt x="18228" y="24378"/>
                  </a:cubicBezTo>
                  <a:cubicBezTo>
                    <a:pt x="16908" y="23080"/>
                    <a:pt x="13370" y="26118"/>
                    <a:pt x="12509" y="27264"/>
                  </a:cubicBezTo>
                  <a:cubicBezTo>
                    <a:pt x="12975" y="25839"/>
                    <a:pt x="13842" y="24541"/>
                    <a:pt x="14203" y="24048"/>
                  </a:cubicBezTo>
                  <a:cubicBezTo>
                    <a:pt x="14856" y="23156"/>
                    <a:pt x="18063" y="19408"/>
                    <a:pt x="17178" y="18173"/>
                  </a:cubicBezTo>
                  <a:cubicBezTo>
                    <a:pt x="16097" y="16657"/>
                    <a:pt x="10155" y="22639"/>
                    <a:pt x="9802" y="25224"/>
                  </a:cubicBezTo>
                  <a:cubicBezTo>
                    <a:pt x="9818" y="24033"/>
                    <a:pt x="10111" y="22767"/>
                    <a:pt x="10359" y="21628"/>
                  </a:cubicBezTo>
                  <a:cubicBezTo>
                    <a:pt x="10613" y="20488"/>
                    <a:pt x="11625" y="17407"/>
                    <a:pt x="10727" y="17558"/>
                  </a:cubicBezTo>
                  <a:cubicBezTo>
                    <a:pt x="8972" y="17864"/>
                    <a:pt x="7728" y="20234"/>
                    <a:pt x="6948" y="21619"/>
                  </a:cubicBezTo>
                  <a:cubicBezTo>
                    <a:pt x="6087" y="23163"/>
                    <a:pt x="5628" y="24731"/>
                    <a:pt x="5621" y="26483"/>
                  </a:cubicBezTo>
                  <a:cubicBezTo>
                    <a:pt x="5486" y="24922"/>
                    <a:pt x="4939" y="21776"/>
                    <a:pt x="4182" y="2192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83"/>
            <p:cNvSpPr/>
            <p:nvPr/>
          </p:nvSpPr>
          <p:spPr>
            <a:xfrm>
              <a:off x="6390866" y="3423388"/>
              <a:ext cx="376695" cy="827497"/>
            </a:xfrm>
            <a:custGeom>
              <a:avLst/>
              <a:gdLst/>
              <a:ahLst/>
              <a:cxnLst/>
              <a:rect l="l" t="t" r="r" b="b"/>
              <a:pathLst>
                <a:path w="13445" h="29535" extrusionOk="0">
                  <a:moveTo>
                    <a:pt x="4182" y="20744"/>
                  </a:moveTo>
                  <a:cubicBezTo>
                    <a:pt x="4460" y="20689"/>
                    <a:pt x="4708" y="21079"/>
                    <a:pt x="4921" y="21672"/>
                  </a:cubicBezTo>
                  <a:cubicBezTo>
                    <a:pt x="5071" y="19883"/>
                    <a:pt x="5697" y="18108"/>
                    <a:pt x="7035" y="16336"/>
                  </a:cubicBezTo>
                  <a:cubicBezTo>
                    <a:pt x="9324" y="13303"/>
                    <a:pt x="11524" y="10862"/>
                    <a:pt x="11327" y="6811"/>
                  </a:cubicBezTo>
                  <a:cubicBezTo>
                    <a:pt x="11229" y="4821"/>
                    <a:pt x="10896" y="2791"/>
                    <a:pt x="10085" y="992"/>
                  </a:cubicBezTo>
                  <a:cubicBezTo>
                    <a:pt x="9785" y="603"/>
                    <a:pt x="9420" y="268"/>
                    <a:pt x="9009" y="1"/>
                  </a:cubicBezTo>
                  <a:cubicBezTo>
                    <a:pt x="13444" y="5793"/>
                    <a:pt x="3832" y="13879"/>
                    <a:pt x="1673" y="18759"/>
                  </a:cubicBezTo>
                  <a:cubicBezTo>
                    <a:pt x="1" y="22557"/>
                    <a:pt x="1379" y="26784"/>
                    <a:pt x="4497" y="29534"/>
                  </a:cubicBezTo>
                  <a:lnTo>
                    <a:pt x="4528" y="29497"/>
                  </a:lnTo>
                  <a:cubicBezTo>
                    <a:pt x="2377" y="27630"/>
                    <a:pt x="2714" y="21022"/>
                    <a:pt x="4182" y="2074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83"/>
            <p:cNvSpPr/>
            <p:nvPr/>
          </p:nvSpPr>
          <p:spPr>
            <a:xfrm>
              <a:off x="6581725" y="3445158"/>
              <a:ext cx="358848" cy="535723"/>
            </a:xfrm>
            <a:custGeom>
              <a:avLst/>
              <a:gdLst/>
              <a:ahLst/>
              <a:cxnLst/>
              <a:rect l="l" t="t" r="r" b="b"/>
              <a:pathLst>
                <a:path w="12808" h="19121" extrusionOk="0">
                  <a:moveTo>
                    <a:pt x="6398" y="11052"/>
                  </a:moveTo>
                  <a:cubicBezTo>
                    <a:pt x="7333" y="10261"/>
                    <a:pt x="8165" y="9452"/>
                    <a:pt x="8898" y="8619"/>
                  </a:cubicBezTo>
                  <a:cubicBezTo>
                    <a:pt x="8868" y="8480"/>
                    <a:pt x="8839" y="8334"/>
                    <a:pt x="8815" y="8178"/>
                  </a:cubicBezTo>
                  <a:cubicBezTo>
                    <a:pt x="8528" y="6356"/>
                    <a:pt x="10590" y="4729"/>
                    <a:pt x="12199" y="2890"/>
                  </a:cubicBezTo>
                  <a:cubicBezTo>
                    <a:pt x="12492" y="1948"/>
                    <a:pt x="12694" y="981"/>
                    <a:pt x="12807" y="0"/>
                  </a:cubicBezTo>
                  <a:cubicBezTo>
                    <a:pt x="12059" y="1081"/>
                    <a:pt x="11155" y="1933"/>
                    <a:pt x="8117" y="3353"/>
                  </a:cubicBezTo>
                  <a:cubicBezTo>
                    <a:pt x="7263" y="3753"/>
                    <a:pt x="6624" y="4325"/>
                    <a:pt x="6121" y="5038"/>
                  </a:cubicBezTo>
                  <a:cubicBezTo>
                    <a:pt x="6237" y="6614"/>
                    <a:pt x="6113" y="8171"/>
                    <a:pt x="5732" y="9574"/>
                  </a:cubicBezTo>
                  <a:cubicBezTo>
                    <a:pt x="4882" y="12698"/>
                    <a:pt x="2677" y="14527"/>
                    <a:pt x="960" y="17136"/>
                  </a:cubicBezTo>
                  <a:cubicBezTo>
                    <a:pt x="553" y="17751"/>
                    <a:pt x="231" y="18421"/>
                    <a:pt x="1" y="19121"/>
                  </a:cubicBezTo>
                  <a:cubicBezTo>
                    <a:pt x="1447" y="15999"/>
                    <a:pt x="3871" y="13194"/>
                    <a:pt x="6398" y="110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83"/>
            <p:cNvSpPr/>
            <p:nvPr/>
          </p:nvSpPr>
          <p:spPr>
            <a:xfrm>
              <a:off x="6884320" y="3416328"/>
              <a:ext cx="492436" cy="582960"/>
            </a:xfrm>
            <a:custGeom>
              <a:avLst/>
              <a:gdLst/>
              <a:ahLst/>
              <a:cxnLst/>
              <a:rect l="l" t="t" r="r" b="b"/>
              <a:pathLst>
                <a:path w="17576" h="20807" extrusionOk="0">
                  <a:moveTo>
                    <a:pt x="9315" y="5993"/>
                  </a:moveTo>
                  <a:cubicBezTo>
                    <a:pt x="8374" y="10085"/>
                    <a:pt x="6075" y="13744"/>
                    <a:pt x="3410" y="16967"/>
                  </a:cubicBezTo>
                  <a:cubicBezTo>
                    <a:pt x="2318" y="18289"/>
                    <a:pt x="1181" y="19567"/>
                    <a:pt x="1" y="20807"/>
                  </a:cubicBezTo>
                  <a:cubicBezTo>
                    <a:pt x="622" y="20561"/>
                    <a:pt x="1231" y="20267"/>
                    <a:pt x="1810" y="19876"/>
                  </a:cubicBezTo>
                  <a:cubicBezTo>
                    <a:pt x="4273" y="18210"/>
                    <a:pt x="6534" y="16264"/>
                    <a:pt x="8545" y="14075"/>
                  </a:cubicBezTo>
                  <a:cubicBezTo>
                    <a:pt x="9739" y="12779"/>
                    <a:pt x="10889" y="11424"/>
                    <a:pt x="11968" y="10013"/>
                  </a:cubicBezTo>
                  <a:cubicBezTo>
                    <a:pt x="12027" y="9400"/>
                    <a:pt x="12090" y="8735"/>
                    <a:pt x="12177" y="8002"/>
                  </a:cubicBezTo>
                  <a:cubicBezTo>
                    <a:pt x="12466" y="5563"/>
                    <a:pt x="14877" y="4521"/>
                    <a:pt x="16469" y="2701"/>
                  </a:cubicBezTo>
                  <a:cubicBezTo>
                    <a:pt x="16877" y="1821"/>
                    <a:pt x="17251" y="920"/>
                    <a:pt x="17575" y="1"/>
                  </a:cubicBezTo>
                  <a:cubicBezTo>
                    <a:pt x="16271" y="3045"/>
                    <a:pt x="12050" y="2727"/>
                    <a:pt x="9315" y="59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83"/>
            <p:cNvSpPr/>
            <p:nvPr/>
          </p:nvSpPr>
          <p:spPr>
            <a:xfrm>
              <a:off x="6812062" y="3754308"/>
              <a:ext cx="490923" cy="572426"/>
            </a:xfrm>
            <a:custGeom>
              <a:avLst/>
              <a:gdLst/>
              <a:ahLst/>
              <a:cxnLst/>
              <a:rect l="l" t="t" r="r" b="b"/>
              <a:pathLst>
                <a:path w="17522" h="20431" extrusionOk="0">
                  <a:moveTo>
                    <a:pt x="12207" y="5386"/>
                  </a:moveTo>
                  <a:cubicBezTo>
                    <a:pt x="9674" y="8063"/>
                    <a:pt x="6730" y="11446"/>
                    <a:pt x="3267" y="13086"/>
                  </a:cubicBezTo>
                  <a:cubicBezTo>
                    <a:pt x="2612" y="14427"/>
                    <a:pt x="836" y="15947"/>
                    <a:pt x="1" y="16547"/>
                  </a:cubicBezTo>
                  <a:cubicBezTo>
                    <a:pt x="1094" y="15858"/>
                    <a:pt x="4482" y="15199"/>
                    <a:pt x="5382" y="16384"/>
                  </a:cubicBezTo>
                  <a:cubicBezTo>
                    <a:pt x="6424" y="17769"/>
                    <a:pt x="3967" y="19208"/>
                    <a:pt x="788" y="20406"/>
                  </a:cubicBezTo>
                  <a:lnTo>
                    <a:pt x="797" y="20430"/>
                  </a:lnTo>
                  <a:cubicBezTo>
                    <a:pt x="10498" y="18624"/>
                    <a:pt x="14210" y="8865"/>
                    <a:pt x="17521" y="1"/>
                  </a:cubicBezTo>
                  <a:cubicBezTo>
                    <a:pt x="15386" y="3364"/>
                    <a:pt x="14242" y="4745"/>
                    <a:pt x="12207" y="538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83"/>
            <p:cNvSpPr/>
            <p:nvPr/>
          </p:nvSpPr>
          <p:spPr>
            <a:xfrm>
              <a:off x="6666340" y="3607746"/>
              <a:ext cx="343130" cy="476522"/>
            </a:xfrm>
            <a:custGeom>
              <a:avLst/>
              <a:gdLst/>
              <a:ahLst/>
              <a:cxnLst/>
              <a:rect l="l" t="t" r="r" b="b"/>
              <a:pathLst>
                <a:path w="12247" h="17008" extrusionOk="0">
                  <a:moveTo>
                    <a:pt x="7287" y="10350"/>
                  </a:moveTo>
                  <a:cubicBezTo>
                    <a:pt x="8972" y="8450"/>
                    <a:pt x="10592" y="6449"/>
                    <a:pt x="11894" y="4284"/>
                  </a:cubicBezTo>
                  <a:cubicBezTo>
                    <a:pt x="11927" y="4173"/>
                    <a:pt x="11970" y="4071"/>
                    <a:pt x="11992" y="3949"/>
                  </a:cubicBezTo>
                  <a:cubicBezTo>
                    <a:pt x="12247" y="2631"/>
                    <a:pt x="11827" y="1064"/>
                    <a:pt x="11033" y="0"/>
                  </a:cubicBezTo>
                  <a:cubicBezTo>
                    <a:pt x="10788" y="1516"/>
                    <a:pt x="9213" y="3855"/>
                    <a:pt x="7833" y="4392"/>
                  </a:cubicBezTo>
                  <a:cubicBezTo>
                    <a:pt x="5626" y="6654"/>
                    <a:pt x="3138" y="8647"/>
                    <a:pt x="1197" y="11037"/>
                  </a:cubicBezTo>
                  <a:cubicBezTo>
                    <a:pt x="1047" y="11983"/>
                    <a:pt x="668" y="13227"/>
                    <a:pt x="525" y="13864"/>
                  </a:cubicBezTo>
                  <a:cubicBezTo>
                    <a:pt x="310" y="14859"/>
                    <a:pt x="70" y="15951"/>
                    <a:pt x="1" y="17008"/>
                  </a:cubicBezTo>
                  <a:cubicBezTo>
                    <a:pt x="36" y="16975"/>
                    <a:pt x="75" y="16945"/>
                    <a:pt x="112" y="16912"/>
                  </a:cubicBezTo>
                  <a:cubicBezTo>
                    <a:pt x="1064" y="14170"/>
                    <a:pt x="6156" y="9171"/>
                    <a:pt x="7287" y="103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83"/>
            <p:cNvSpPr/>
            <p:nvPr/>
          </p:nvSpPr>
          <p:spPr>
            <a:xfrm>
              <a:off x="6495710" y="3658290"/>
              <a:ext cx="716800" cy="627564"/>
            </a:xfrm>
            <a:custGeom>
              <a:avLst/>
              <a:gdLst/>
              <a:ahLst/>
              <a:cxnLst/>
              <a:rect l="l" t="t" r="r" b="b"/>
              <a:pathLst>
                <a:path w="25584" h="22399" extrusionOk="0">
                  <a:moveTo>
                    <a:pt x="5573" y="22272"/>
                  </a:moveTo>
                  <a:cubicBezTo>
                    <a:pt x="2203" y="18456"/>
                    <a:pt x="9031" y="18463"/>
                    <a:pt x="10459" y="17804"/>
                  </a:cubicBezTo>
                  <a:cubicBezTo>
                    <a:pt x="13444" y="16432"/>
                    <a:pt x="11292" y="14560"/>
                    <a:pt x="19704" y="8798"/>
                  </a:cubicBezTo>
                  <a:cubicBezTo>
                    <a:pt x="21400" y="7635"/>
                    <a:pt x="23153" y="2601"/>
                    <a:pt x="25583" y="371"/>
                  </a:cubicBezTo>
                  <a:cubicBezTo>
                    <a:pt x="23520" y="1480"/>
                    <a:pt x="19365" y="5939"/>
                    <a:pt x="17993" y="6700"/>
                  </a:cubicBezTo>
                  <a:cubicBezTo>
                    <a:pt x="12194" y="9911"/>
                    <a:pt x="13731" y="6772"/>
                    <a:pt x="17417" y="1"/>
                  </a:cubicBezTo>
                  <a:cubicBezTo>
                    <a:pt x="13975" y="3086"/>
                    <a:pt x="15260" y="2865"/>
                    <a:pt x="12859" y="5739"/>
                  </a:cubicBezTo>
                  <a:cubicBezTo>
                    <a:pt x="7180" y="12534"/>
                    <a:pt x="12538" y="15834"/>
                    <a:pt x="2925" y="17932"/>
                  </a:cubicBezTo>
                  <a:cubicBezTo>
                    <a:pt x="1" y="18572"/>
                    <a:pt x="3677" y="22398"/>
                    <a:pt x="5573" y="222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83"/>
            <p:cNvSpPr/>
            <p:nvPr/>
          </p:nvSpPr>
          <p:spPr>
            <a:xfrm>
              <a:off x="6983168" y="3421483"/>
              <a:ext cx="195674" cy="121092"/>
            </a:xfrm>
            <a:custGeom>
              <a:avLst/>
              <a:gdLst/>
              <a:ahLst/>
              <a:cxnLst/>
              <a:rect l="l" t="t" r="r" b="b"/>
              <a:pathLst>
                <a:path w="6984" h="4322" extrusionOk="0">
                  <a:moveTo>
                    <a:pt x="6774" y="1"/>
                  </a:moveTo>
                  <a:cubicBezTo>
                    <a:pt x="3474" y="1"/>
                    <a:pt x="1" y="2043"/>
                    <a:pt x="1932" y="3998"/>
                  </a:cubicBezTo>
                  <a:cubicBezTo>
                    <a:pt x="2155" y="4224"/>
                    <a:pt x="2319" y="4322"/>
                    <a:pt x="2449" y="4322"/>
                  </a:cubicBezTo>
                  <a:cubicBezTo>
                    <a:pt x="3228" y="4322"/>
                    <a:pt x="2830" y="814"/>
                    <a:pt x="6983" y="4"/>
                  </a:cubicBezTo>
                  <a:cubicBezTo>
                    <a:pt x="6914" y="2"/>
                    <a:pt x="6844" y="1"/>
                    <a:pt x="6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83"/>
            <p:cNvSpPr/>
            <p:nvPr/>
          </p:nvSpPr>
          <p:spPr>
            <a:xfrm>
              <a:off x="7260631" y="3607690"/>
              <a:ext cx="114480" cy="101143"/>
            </a:xfrm>
            <a:custGeom>
              <a:avLst/>
              <a:gdLst/>
              <a:ahLst/>
              <a:cxnLst/>
              <a:rect l="l" t="t" r="r" b="b"/>
              <a:pathLst>
                <a:path w="4086" h="3610" extrusionOk="0">
                  <a:moveTo>
                    <a:pt x="4086" y="0"/>
                  </a:moveTo>
                  <a:lnTo>
                    <a:pt x="4086" y="0"/>
                  </a:lnTo>
                  <a:cubicBezTo>
                    <a:pt x="1933" y="844"/>
                    <a:pt x="0" y="824"/>
                    <a:pt x="513" y="3607"/>
                  </a:cubicBezTo>
                  <a:cubicBezTo>
                    <a:pt x="547" y="3609"/>
                    <a:pt x="581" y="3610"/>
                    <a:pt x="614" y="3610"/>
                  </a:cubicBezTo>
                  <a:cubicBezTo>
                    <a:pt x="2319" y="3610"/>
                    <a:pt x="2080" y="1523"/>
                    <a:pt x="40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83"/>
            <p:cNvSpPr/>
            <p:nvPr/>
          </p:nvSpPr>
          <p:spPr>
            <a:xfrm>
              <a:off x="6841004" y="2394096"/>
              <a:ext cx="763393" cy="820464"/>
            </a:xfrm>
            <a:custGeom>
              <a:avLst/>
              <a:gdLst/>
              <a:ahLst/>
              <a:cxnLst/>
              <a:rect l="l" t="t" r="r" b="b"/>
              <a:pathLst>
                <a:path w="27247" h="29284" extrusionOk="0">
                  <a:moveTo>
                    <a:pt x="27247" y="1"/>
                  </a:moveTo>
                  <a:cubicBezTo>
                    <a:pt x="22450" y="1664"/>
                    <a:pt x="20095" y="6591"/>
                    <a:pt x="18154" y="8096"/>
                  </a:cubicBezTo>
                  <a:cubicBezTo>
                    <a:pt x="17504" y="8599"/>
                    <a:pt x="17152" y="8814"/>
                    <a:pt x="16995" y="8814"/>
                  </a:cubicBezTo>
                  <a:cubicBezTo>
                    <a:pt x="16362" y="8814"/>
                    <a:pt x="18864" y="5361"/>
                    <a:pt x="17875" y="3284"/>
                  </a:cubicBezTo>
                  <a:lnTo>
                    <a:pt x="17875" y="3284"/>
                  </a:lnTo>
                  <a:cubicBezTo>
                    <a:pt x="17497" y="6541"/>
                    <a:pt x="14344" y="6946"/>
                    <a:pt x="12222" y="8250"/>
                  </a:cubicBezTo>
                  <a:cubicBezTo>
                    <a:pt x="10076" y="9579"/>
                    <a:pt x="8428" y="10603"/>
                    <a:pt x="8967" y="13286"/>
                  </a:cubicBezTo>
                  <a:cubicBezTo>
                    <a:pt x="9333" y="15112"/>
                    <a:pt x="9290" y="20410"/>
                    <a:pt x="7304" y="20410"/>
                  </a:cubicBezTo>
                  <a:cubicBezTo>
                    <a:pt x="7151" y="20410"/>
                    <a:pt x="6986" y="20379"/>
                    <a:pt x="6808" y="20311"/>
                  </a:cubicBezTo>
                  <a:cubicBezTo>
                    <a:pt x="4230" y="19339"/>
                    <a:pt x="8348" y="15569"/>
                    <a:pt x="5917" y="12725"/>
                  </a:cubicBezTo>
                  <a:lnTo>
                    <a:pt x="5917" y="12725"/>
                  </a:lnTo>
                  <a:cubicBezTo>
                    <a:pt x="6784" y="18504"/>
                    <a:pt x="1" y="19083"/>
                    <a:pt x="568" y="23464"/>
                  </a:cubicBezTo>
                  <a:cubicBezTo>
                    <a:pt x="825" y="25432"/>
                    <a:pt x="3016" y="26840"/>
                    <a:pt x="5408" y="27395"/>
                  </a:cubicBezTo>
                  <a:cubicBezTo>
                    <a:pt x="4562" y="26919"/>
                    <a:pt x="1873" y="24901"/>
                    <a:pt x="1660" y="23870"/>
                  </a:cubicBezTo>
                  <a:cubicBezTo>
                    <a:pt x="1619" y="23667"/>
                    <a:pt x="1694" y="23580"/>
                    <a:pt x="1853" y="23580"/>
                  </a:cubicBezTo>
                  <a:cubicBezTo>
                    <a:pt x="2708" y="23580"/>
                    <a:pt x="6000" y="26074"/>
                    <a:pt x="7100" y="26532"/>
                  </a:cubicBezTo>
                  <a:cubicBezTo>
                    <a:pt x="6245" y="24860"/>
                    <a:pt x="5499" y="23327"/>
                    <a:pt x="5552" y="22492"/>
                  </a:cubicBezTo>
                  <a:cubicBezTo>
                    <a:pt x="5571" y="22196"/>
                    <a:pt x="5645" y="22071"/>
                    <a:pt x="5760" y="22071"/>
                  </a:cubicBezTo>
                  <a:cubicBezTo>
                    <a:pt x="6363" y="22071"/>
                    <a:pt x="8097" y="25501"/>
                    <a:pt x="8996" y="25684"/>
                  </a:cubicBezTo>
                  <a:cubicBezTo>
                    <a:pt x="8709" y="24197"/>
                    <a:pt x="10861" y="20072"/>
                    <a:pt x="11381" y="19304"/>
                  </a:cubicBezTo>
                  <a:cubicBezTo>
                    <a:pt x="11545" y="19067"/>
                    <a:pt x="12023" y="18249"/>
                    <a:pt x="12467" y="18249"/>
                  </a:cubicBezTo>
                  <a:cubicBezTo>
                    <a:pt x="12516" y="18249"/>
                    <a:pt x="12564" y="18259"/>
                    <a:pt x="12611" y="18280"/>
                  </a:cubicBezTo>
                  <a:cubicBezTo>
                    <a:pt x="13407" y="18641"/>
                    <a:pt x="11861" y="23933"/>
                    <a:pt x="11170" y="25947"/>
                  </a:cubicBezTo>
                  <a:cubicBezTo>
                    <a:pt x="11458" y="25695"/>
                    <a:pt x="14470" y="22568"/>
                    <a:pt x="15659" y="22568"/>
                  </a:cubicBezTo>
                  <a:cubicBezTo>
                    <a:pt x="15744" y="22568"/>
                    <a:pt x="15819" y="22584"/>
                    <a:pt x="15884" y="22618"/>
                  </a:cubicBezTo>
                  <a:cubicBezTo>
                    <a:pt x="17430" y="23429"/>
                    <a:pt x="13660" y="26571"/>
                    <a:pt x="13583" y="26667"/>
                  </a:cubicBezTo>
                  <a:cubicBezTo>
                    <a:pt x="15365" y="26175"/>
                    <a:pt x="16730" y="24522"/>
                    <a:pt x="18000" y="24522"/>
                  </a:cubicBezTo>
                  <a:cubicBezTo>
                    <a:pt x="18117" y="24522"/>
                    <a:pt x="18234" y="24536"/>
                    <a:pt x="18349" y="24566"/>
                  </a:cubicBezTo>
                  <a:cubicBezTo>
                    <a:pt x="19798" y="24945"/>
                    <a:pt x="18236" y="27084"/>
                    <a:pt x="17371" y="27623"/>
                  </a:cubicBezTo>
                  <a:cubicBezTo>
                    <a:pt x="15725" y="28652"/>
                    <a:pt x="14540" y="28978"/>
                    <a:pt x="13257" y="29150"/>
                  </a:cubicBezTo>
                  <a:lnTo>
                    <a:pt x="13257" y="29156"/>
                  </a:lnTo>
                  <a:cubicBezTo>
                    <a:pt x="13634" y="29242"/>
                    <a:pt x="14021" y="29284"/>
                    <a:pt x="14410" y="29284"/>
                  </a:cubicBezTo>
                  <a:cubicBezTo>
                    <a:pt x="17072" y="29284"/>
                    <a:pt x="19805" y="27327"/>
                    <a:pt x="19856" y="24288"/>
                  </a:cubicBezTo>
                  <a:cubicBezTo>
                    <a:pt x="22218" y="23612"/>
                    <a:pt x="23161" y="21300"/>
                    <a:pt x="23557" y="19211"/>
                  </a:cubicBezTo>
                  <a:cubicBezTo>
                    <a:pt x="24027" y="16730"/>
                    <a:pt x="24522" y="15178"/>
                    <a:pt x="26566" y="13329"/>
                  </a:cubicBezTo>
                  <a:lnTo>
                    <a:pt x="26566" y="13329"/>
                  </a:lnTo>
                  <a:cubicBezTo>
                    <a:pt x="24020" y="14164"/>
                    <a:pt x="23935" y="15406"/>
                    <a:pt x="22979" y="17032"/>
                  </a:cubicBezTo>
                  <a:cubicBezTo>
                    <a:pt x="22615" y="17655"/>
                    <a:pt x="21296" y="19958"/>
                    <a:pt x="20124" y="19958"/>
                  </a:cubicBezTo>
                  <a:cubicBezTo>
                    <a:pt x="19930" y="19958"/>
                    <a:pt x="19740" y="19895"/>
                    <a:pt x="19558" y="19750"/>
                  </a:cubicBezTo>
                  <a:cubicBezTo>
                    <a:pt x="18345" y="18789"/>
                    <a:pt x="20839" y="16734"/>
                    <a:pt x="21407" y="16145"/>
                  </a:cubicBezTo>
                  <a:cubicBezTo>
                    <a:pt x="23890" y="13575"/>
                    <a:pt x="23409" y="10151"/>
                    <a:pt x="26190" y="7861"/>
                  </a:cubicBezTo>
                  <a:lnTo>
                    <a:pt x="26190" y="7861"/>
                  </a:lnTo>
                  <a:cubicBezTo>
                    <a:pt x="24668" y="8137"/>
                    <a:pt x="23974" y="8794"/>
                    <a:pt x="23246" y="9895"/>
                  </a:cubicBezTo>
                  <a:lnTo>
                    <a:pt x="23246" y="9895"/>
                  </a:lnTo>
                  <a:cubicBezTo>
                    <a:pt x="23761" y="8937"/>
                    <a:pt x="24547" y="7111"/>
                    <a:pt x="24392" y="5339"/>
                  </a:cubicBezTo>
                  <a:lnTo>
                    <a:pt x="24392" y="5339"/>
                  </a:lnTo>
                  <a:cubicBezTo>
                    <a:pt x="23877" y="6981"/>
                    <a:pt x="22652" y="7788"/>
                    <a:pt x="22006" y="7788"/>
                  </a:cubicBezTo>
                  <a:cubicBezTo>
                    <a:pt x="21920" y="7788"/>
                    <a:pt x="21845" y="7774"/>
                    <a:pt x="21783" y="7746"/>
                  </a:cubicBezTo>
                  <a:cubicBezTo>
                    <a:pt x="19504" y="6728"/>
                    <a:pt x="25385" y="1345"/>
                    <a:pt x="27247" y="1"/>
                  </a:cubicBezTo>
                  <a:close/>
                </a:path>
              </a:pathLst>
            </a:custGeom>
            <a:solidFill>
              <a:srgbClr val="EC6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83"/>
            <p:cNvSpPr/>
            <p:nvPr/>
          </p:nvSpPr>
          <p:spPr>
            <a:xfrm>
              <a:off x="6841004" y="2394096"/>
              <a:ext cx="763393" cy="835846"/>
            </a:xfrm>
            <a:custGeom>
              <a:avLst/>
              <a:gdLst/>
              <a:ahLst/>
              <a:cxnLst/>
              <a:rect l="l" t="t" r="r" b="b"/>
              <a:pathLst>
                <a:path w="27247" h="29833" extrusionOk="0">
                  <a:moveTo>
                    <a:pt x="26566" y="13329"/>
                  </a:moveTo>
                  <a:cubicBezTo>
                    <a:pt x="24522" y="15178"/>
                    <a:pt x="24027" y="16730"/>
                    <a:pt x="23557" y="19211"/>
                  </a:cubicBezTo>
                  <a:cubicBezTo>
                    <a:pt x="23161" y="21300"/>
                    <a:pt x="22218" y="23612"/>
                    <a:pt x="19856" y="24288"/>
                  </a:cubicBezTo>
                  <a:cubicBezTo>
                    <a:pt x="19798" y="27771"/>
                    <a:pt x="16216" y="29832"/>
                    <a:pt x="13257" y="29156"/>
                  </a:cubicBezTo>
                  <a:lnTo>
                    <a:pt x="13257" y="29150"/>
                  </a:lnTo>
                  <a:cubicBezTo>
                    <a:pt x="14540" y="28978"/>
                    <a:pt x="15725" y="28652"/>
                    <a:pt x="17371" y="27623"/>
                  </a:cubicBezTo>
                  <a:cubicBezTo>
                    <a:pt x="18236" y="27084"/>
                    <a:pt x="19798" y="24945"/>
                    <a:pt x="18349" y="24566"/>
                  </a:cubicBezTo>
                  <a:cubicBezTo>
                    <a:pt x="16977" y="24207"/>
                    <a:pt x="15529" y="26130"/>
                    <a:pt x="13583" y="26667"/>
                  </a:cubicBezTo>
                  <a:cubicBezTo>
                    <a:pt x="13660" y="26571"/>
                    <a:pt x="17430" y="23429"/>
                    <a:pt x="15884" y="22618"/>
                  </a:cubicBezTo>
                  <a:cubicBezTo>
                    <a:pt x="14912" y="22109"/>
                    <a:pt x="11479" y="25677"/>
                    <a:pt x="11170" y="25947"/>
                  </a:cubicBezTo>
                  <a:cubicBezTo>
                    <a:pt x="11861" y="23933"/>
                    <a:pt x="13407" y="18641"/>
                    <a:pt x="12611" y="18280"/>
                  </a:cubicBezTo>
                  <a:cubicBezTo>
                    <a:pt x="12131" y="18063"/>
                    <a:pt x="11563" y="19041"/>
                    <a:pt x="11381" y="19304"/>
                  </a:cubicBezTo>
                  <a:cubicBezTo>
                    <a:pt x="10861" y="20072"/>
                    <a:pt x="8709" y="24197"/>
                    <a:pt x="8996" y="25684"/>
                  </a:cubicBezTo>
                  <a:cubicBezTo>
                    <a:pt x="7926" y="25466"/>
                    <a:pt x="5671" y="20644"/>
                    <a:pt x="5552" y="22492"/>
                  </a:cubicBezTo>
                  <a:cubicBezTo>
                    <a:pt x="5499" y="23327"/>
                    <a:pt x="6245" y="24860"/>
                    <a:pt x="7100" y="26532"/>
                  </a:cubicBezTo>
                  <a:cubicBezTo>
                    <a:pt x="5795" y="25988"/>
                    <a:pt x="1403" y="22579"/>
                    <a:pt x="1660" y="23870"/>
                  </a:cubicBezTo>
                  <a:cubicBezTo>
                    <a:pt x="1873" y="24901"/>
                    <a:pt x="4562" y="26919"/>
                    <a:pt x="5408" y="27395"/>
                  </a:cubicBezTo>
                  <a:cubicBezTo>
                    <a:pt x="3016" y="26840"/>
                    <a:pt x="825" y="25432"/>
                    <a:pt x="568" y="23464"/>
                  </a:cubicBezTo>
                  <a:cubicBezTo>
                    <a:pt x="1" y="19083"/>
                    <a:pt x="6784" y="18504"/>
                    <a:pt x="5917" y="12725"/>
                  </a:cubicBezTo>
                  <a:cubicBezTo>
                    <a:pt x="8348" y="15569"/>
                    <a:pt x="4230" y="19339"/>
                    <a:pt x="6808" y="20311"/>
                  </a:cubicBezTo>
                  <a:cubicBezTo>
                    <a:pt x="9280" y="21250"/>
                    <a:pt x="9361" y="15254"/>
                    <a:pt x="8967" y="13286"/>
                  </a:cubicBezTo>
                  <a:cubicBezTo>
                    <a:pt x="8428" y="10603"/>
                    <a:pt x="10076" y="9579"/>
                    <a:pt x="12222" y="8250"/>
                  </a:cubicBezTo>
                  <a:cubicBezTo>
                    <a:pt x="14344" y="6946"/>
                    <a:pt x="17497" y="6541"/>
                    <a:pt x="17875" y="3284"/>
                  </a:cubicBezTo>
                  <a:cubicBezTo>
                    <a:pt x="19110" y="5878"/>
                    <a:pt x="14899" y="10620"/>
                    <a:pt x="18154" y="8096"/>
                  </a:cubicBezTo>
                  <a:cubicBezTo>
                    <a:pt x="20095" y="6591"/>
                    <a:pt x="22450" y="1664"/>
                    <a:pt x="27247" y="1"/>
                  </a:cubicBezTo>
                  <a:cubicBezTo>
                    <a:pt x="25385" y="1345"/>
                    <a:pt x="19504" y="6728"/>
                    <a:pt x="21783" y="7746"/>
                  </a:cubicBezTo>
                  <a:cubicBezTo>
                    <a:pt x="22315" y="7987"/>
                    <a:pt x="23809" y="7198"/>
                    <a:pt x="24392" y="5339"/>
                  </a:cubicBezTo>
                  <a:cubicBezTo>
                    <a:pt x="24644" y="8215"/>
                    <a:pt x="22413" y="11236"/>
                    <a:pt x="22894" y="10453"/>
                  </a:cubicBezTo>
                  <a:cubicBezTo>
                    <a:pt x="23774" y="9011"/>
                    <a:pt x="24427" y="8181"/>
                    <a:pt x="26190" y="7861"/>
                  </a:cubicBezTo>
                  <a:cubicBezTo>
                    <a:pt x="23409" y="10151"/>
                    <a:pt x="23890" y="13575"/>
                    <a:pt x="21407" y="16145"/>
                  </a:cubicBezTo>
                  <a:cubicBezTo>
                    <a:pt x="20839" y="16734"/>
                    <a:pt x="18345" y="18789"/>
                    <a:pt x="19558" y="19750"/>
                  </a:cubicBezTo>
                  <a:cubicBezTo>
                    <a:pt x="20832" y="20768"/>
                    <a:pt x="22555" y="17758"/>
                    <a:pt x="22979" y="17032"/>
                  </a:cubicBezTo>
                  <a:cubicBezTo>
                    <a:pt x="23935" y="15406"/>
                    <a:pt x="24020" y="14164"/>
                    <a:pt x="26566" y="1332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83"/>
            <p:cNvSpPr/>
            <p:nvPr/>
          </p:nvSpPr>
          <p:spPr>
            <a:xfrm>
              <a:off x="7221574" y="2747104"/>
              <a:ext cx="77328" cy="388042"/>
            </a:xfrm>
            <a:custGeom>
              <a:avLst/>
              <a:gdLst/>
              <a:ahLst/>
              <a:cxnLst/>
              <a:rect l="l" t="t" r="r" b="b"/>
              <a:pathLst>
                <a:path w="2760" h="13850" extrusionOk="0">
                  <a:moveTo>
                    <a:pt x="359" y="13592"/>
                  </a:moveTo>
                  <a:cubicBezTo>
                    <a:pt x="335" y="13677"/>
                    <a:pt x="307" y="13764"/>
                    <a:pt x="281" y="13849"/>
                  </a:cubicBezTo>
                  <a:cubicBezTo>
                    <a:pt x="2760" y="11094"/>
                    <a:pt x="1520" y="5591"/>
                    <a:pt x="1090" y="2347"/>
                  </a:cubicBezTo>
                  <a:cubicBezTo>
                    <a:pt x="983" y="1556"/>
                    <a:pt x="905" y="775"/>
                    <a:pt x="846" y="1"/>
                  </a:cubicBezTo>
                  <a:cubicBezTo>
                    <a:pt x="564" y="131"/>
                    <a:pt x="281" y="258"/>
                    <a:pt x="0" y="388"/>
                  </a:cubicBezTo>
                  <a:cubicBezTo>
                    <a:pt x="492" y="2147"/>
                    <a:pt x="970" y="3908"/>
                    <a:pt x="1135" y="5722"/>
                  </a:cubicBezTo>
                  <a:cubicBezTo>
                    <a:pt x="1372" y="8350"/>
                    <a:pt x="1090" y="11051"/>
                    <a:pt x="359" y="135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83"/>
            <p:cNvSpPr/>
            <p:nvPr/>
          </p:nvSpPr>
          <p:spPr>
            <a:xfrm>
              <a:off x="6978881" y="2624319"/>
              <a:ext cx="244481" cy="505240"/>
            </a:xfrm>
            <a:custGeom>
              <a:avLst/>
              <a:gdLst/>
              <a:ahLst/>
              <a:cxnLst/>
              <a:rect l="l" t="t" r="r" b="b"/>
              <a:pathLst>
                <a:path w="8726" h="18033" extrusionOk="0">
                  <a:moveTo>
                    <a:pt x="8132" y="3042"/>
                  </a:moveTo>
                  <a:cubicBezTo>
                    <a:pt x="7901" y="2021"/>
                    <a:pt x="7627" y="1012"/>
                    <a:pt x="7356" y="1"/>
                  </a:cubicBezTo>
                  <a:cubicBezTo>
                    <a:pt x="7338" y="12"/>
                    <a:pt x="7319" y="20"/>
                    <a:pt x="7301" y="31"/>
                  </a:cubicBezTo>
                  <a:cubicBezTo>
                    <a:pt x="5157" y="1360"/>
                    <a:pt x="3509" y="2384"/>
                    <a:pt x="4046" y="5067"/>
                  </a:cubicBezTo>
                  <a:cubicBezTo>
                    <a:pt x="4442" y="7034"/>
                    <a:pt x="4362" y="13029"/>
                    <a:pt x="1889" y="12092"/>
                  </a:cubicBezTo>
                  <a:cubicBezTo>
                    <a:pt x="811" y="11685"/>
                    <a:pt x="902" y="10787"/>
                    <a:pt x="1200" y="9674"/>
                  </a:cubicBezTo>
                  <a:cubicBezTo>
                    <a:pt x="811" y="10568"/>
                    <a:pt x="478" y="11481"/>
                    <a:pt x="298" y="12429"/>
                  </a:cubicBezTo>
                  <a:cubicBezTo>
                    <a:pt x="0" y="14005"/>
                    <a:pt x="100" y="17425"/>
                    <a:pt x="2037" y="18032"/>
                  </a:cubicBezTo>
                  <a:cubicBezTo>
                    <a:pt x="1244" y="16471"/>
                    <a:pt x="583" y="15062"/>
                    <a:pt x="631" y="14273"/>
                  </a:cubicBezTo>
                  <a:cubicBezTo>
                    <a:pt x="750" y="12425"/>
                    <a:pt x="3005" y="17247"/>
                    <a:pt x="4075" y="17465"/>
                  </a:cubicBezTo>
                  <a:cubicBezTo>
                    <a:pt x="3788" y="15977"/>
                    <a:pt x="5940" y="11853"/>
                    <a:pt x="6460" y="11085"/>
                  </a:cubicBezTo>
                  <a:cubicBezTo>
                    <a:pt x="6642" y="10822"/>
                    <a:pt x="7210" y="9844"/>
                    <a:pt x="7690" y="10061"/>
                  </a:cubicBezTo>
                  <a:cubicBezTo>
                    <a:pt x="7927" y="10170"/>
                    <a:pt x="7956" y="10718"/>
                    <a:pt x="7860" y="11485"/>
                  </a:cubicBezTo>
                  <a:cubicBezTo>
                    <a:pt x="7912" y="11266"/>
                    <a:pt x="7962" y="11048"/>
                    <a:pt x="8006" y="10831"/>
                  </a:cubicBezTo>
                  <a:cubicBezTo>
                    <a:pt x="8528" y="8233"/>
                    <a:pt x="8725" y="5660"/>
                    <a:pt x="8132" y="30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83"/>
            <p:cNvSpPr/>
            <p:nvPr/>
          </p:nvSpPr>
          <p:spPr>
            <a:xfrm>
              <a:off x="7258501" y="2394040"/>
              <a:ext cx="345904" cy="448700"/>
            </a:xfrm>
            <a:custGeom>
              <a:avLst/>
              <a:gdLst/>
              <a:ahLst/>
              <a:cxnLst/>
              <a:rect l="l" t="t" r="r" b="b"/>
              <a:pathLst>
                <a:path w="12346" h="16015" extrusionOk="0">
                  <a:moveTo>
                    <a:pt x="2933" y="14769"/>
                  </a:moveTo>
                  <a:cubicBezTo>
                    <a:pt x="4179" y="11290"/>
                    <a:pt x="5197" y="5491"/>
                    <a:pt x="8562" y="3393"/>
                  </a:cubicBezTo>
                  <a:cubicBezTo>
                    <a:pt x="8588" y="3377"/>
                    <a:pt x="8615" y="3369"/>
                    <a:pt x="8641" y="3356"/>
                  </a:cubicBezTo>
                  <a:cubicBezTo>
                    <a:pt x="9969" y="1934"/>
                    <a:pt x="11537" y="586"/>
                    <a:pt x="12346" y="1"/>
                  </a:cubicBezTo>
                  <a:cubicBezTo>
                    <a:pt x="7551" y="1666"/>
                    <a:pt x="5194" y="6591"/>
                    <a:pt x="3255" y="8096"/>
                  </a:cubicBezTo>
                  <a:cubicBezTo>
                    <a:pt x="0" y="10620"/>
                    <a:pt x="4212" y="5878"/>
                    <a:pt x="2974" y="3286"/>
                  </a:cubicBezTo>
                  <a:cubicBezTo>
                    <a:pt x="2820" y="4612"/>
                    <a:pt x="2203" y="5460"/>
                    <a:pt x="1385" y="6095"/>
                  </a:cubicBezTo>
                  <a:cubicBezTo>
                    <a:pt x="1709" y="9102"/>
                    <a:pt x="2518" y="12736"/>
                    <a:pt x="2463" y="16014"/>
                  </a:cubicBezTo>
                  <a:cubicBezTo>
                    <a:pt x="2627" y="15604"/>
                    <a:pt x="2785" y="15190"/>
                    <a:pt x="2933" y="147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83"/>
            <p:cNvSpPr/>
            <p:nvPr/>
          </p:nvSpPr>
          <p:spPr>
            <a:xfrm>
              <a:off x="7212496" y="2543599"/>
              <a:ext cx="372857" cy="686205"/>
            </a:xfrm>
            <a:custGeom>
              <a:avLst/>
              <a:gdLst/>
              <a:ahLst/>
              <a:cxnLst/>
              <a:rect l="l" t="t" r="r" b="b"/>
              <a:pathLst>
                <a:path w="13308" h="24492" extrusionOk="0">
                  <a:moveTo>
                    <a:pt x="9720" y="11694"/>
                  </a:moveTo>
                  <a:cubicBezTo>
                    <a:pt x="9296" y="12422"/>
                    <a:pt x="7573" y="15432"/>
                    <a:pt x="6299" y="14412"/>
                  </a:cubicBezTo>
                  <a:cubicBezTo>
                    <a:pt x="5086" y="13451"/>
                    <a:pt x="7580" y="11396"/>
                    <a:pt x="8148" y="10807"/>
                  </a:cubicBezTo>
                  <a:cubicBezTo>
                    <a:pt x="10631" y="8239"/>
                    <a:pt x="10150" y="4812"/>
                    <a:pt x="12931" y="2523"/>
                  </a:cubicBezTo>
                  <a:cubicBezTo>
                    <a:pt x="11405" y="2801"/>
                    <a:pt x="10711" y="3462"/>
                    <a:pt x="9980" y="4571"/>
                  </a:cubicBezTo>
                  <a:cubicBezTo>
                    <a:pt x="10494" y="3617"/>
                    <a:pt x="11289" y="1781"/>
                    <a:pt x="11133" y="1"/>
                  </a:cubicBezTo>
                  <a:cubicBezTo>
                    <a:pt x="10668" y="1488"/>
                    <a:pt x="9626" y="2279"/>
                    <a:pt x="8952" y="2416"/>
                  </a:cubicBezTo>
                  <a:cubicBezTo>
                    <a:pt x="8208" y="4023"/>
                    <a:pt x="7737" y="5884"/>
                    <a:pt x="7278" y="7204"/>
                  </a:cubicBezTo>
                  <a:cubicBezTo>
                    <a:pt x="6521" y="9381"/>
                    <a:pt x="5823" y="11633"/>
                    <a:pt x="4788" y="13697"/>
                  </a:cubicBezTo>
                  <a:cubicBezTo>
                    <a:pt x="4121" y="15021"/>
                    <a:pt x="3314" y="16171"/>
                    <a:pt x="2420" y="17230"/>
                  </a:cubicBezTo>
                  <a:cubicBezTo>
                    <a:pt x="2492" y="17230"/>
                    <a:pt x="2562" y="17247"/>
                    <a:pt x="2627" y="17280"/>
                  </a:cubicBezTo>
                  <a:cubicBezTo>
                    <a:pt x="4171" y="18091"/>
                    <a:pt x="401" y="21233"/>
                    <a:pt x="327" y="21328"/>
                  </a:cubicBezTo>
                  <a:cubicBezTo>
                    <a:pt x="2273" y="20789"/>
                    <a:pt x="3718" y="18867"/>
                    <a:pt x="5093" y="19228"/>
                  </a:cubicBezTo>
                  <a:cubicBezTo>
                    <a:pt x="6541" y="19606"/>
                    <a:pt x="4977" y="21746"/>
                    <a:pt x="4114" y="22283"/>
                  </a:cubicBezTo>
                  <a:cubicBezTo>
                    <a:pt x="2466" y="23314"/>
                    <a:pt x="1281" y="23640"/>
                    <a:pt x="0" y="23811"/>
                  </a:cubicBezTo>
                  <a:lnTo>
                    <a:pt x="0" y="23816"/>
                  </a:lnTo>
                  <a:cubicBezTo>
                    <a:pt x="2960" y="24492"/>
                    <a:pt x="6541" y="22433"/>
                    <a:pt x="6597" y="18948"/>
                  </a:cubicBezTo>
                  <a:cubicBezTo>
                    <a:pt x="8961" y="18273"/>
                    <a:pt x="9904" y="15962"/>
                    <a:pt x="10298" y="13873"/>
                  </a:cubicBezTo>
                  <a:cubicBezTo>
                    <a:pt x="10768" y="11392"/>
                    <a:pt x="11263" y="9842"/>
                    <a:pt x="13307" y="7993"/>
                  </a:cubicBezTo>
                  <a:cubicBezTo>
                    <a:pt x="10761" y="8828"/>
                    <a:pt x="10676" y="10070"/>
                    <a:pt x="9720" y="1169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83"/>
            <p:cNvSpPr/>
            <p:nvPr/>
          </p:nvSpPr>
          <p:spPr>
            <a:xfrm>
              <a:off x="6927160" y="2613672"/>
              <a:ext cx="502578" cy="536899"/>
            </a:xfrm>
            <a:custGeom>
              <a:avLst/>
              <a:gdLst/>
              <a:ahLst/>
              <a:cxnLst/>
              <a:rect l="l" t="t" r="r" b="b"/>
              <a:pathLst>
                <a:path w="17938" h="19163" extrusionOk="0">
                  <a:moveTo>
                    <a:pt x="5975" y="18975"/>
                  </a:moveTo>
                  <a:cubicBezTo>
                    <a:pt x="2253" y="14655"/>
                    <a:pt x="8821" y="14753"/>
                    <a:pt x="10002" y="14129"/>
                  </a:cubicBezTo>
                  <a:cubicBezTo>
                    <a:pt x="12291" y="12913"/>
                    <a:pt x="10817" y="11543"/>
                    <a:pt x="10817" y="8175"/>
                  </a:cubicBezTo>
                  <a:cubicBezTo>
                    <a:pt x="10817" y="6806"/>
                    <a:pt x="11704" y="5947"/>
                    <a:pt x="17938" y="0"/>
                  </a:cubicBezTo>
                  <a:cubicBezTo>
                    <a:pt x="16768" y="405"/>
                    <a:pt x="11961" y="4834"/>
                    <a:pt x="10817" y="5129"/>
                  </a:cubicBezTo>
                  <a:cubicBezTo>
                    <a:pt x="9789" y="5392"/>
                    <a:pt x="12887" y="2559"/>
                    <a:pt x="12726" y="1366"/>
                  </a:cubicBezTo>
                  <a:cubicBezTo>
                    <a:pt x="12641" y="2090"/>
                    <a:pt x="10341" y="3207"/>
                    <a:pt x="9128" y="4655"/>
                  </a:cubicBezTo>
                  <a:cubicBezTo>
                    <a:pt x="5577" y="8895"/>
                    <a:pt x="11400" y="12365"/>
                    <a:pt x="2953" y="14129"/>
                  </a:cubicBezTo>
                  <a:cubicBezTo>
                    <a:pt x="0" y="14746"/>
                    <a:pt x="3957" y="19162"/>
                    <a:pt x="5975" y="189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83"/>
            <p:cNvSpPr/>
            <p:nvPr/>
          </p:nvSpPr>
          <p:spPr>
            <a:xfrm>
              <a:off x="7356397" y="2368684"/>
              <a:ext cx="195674" cy="121148"/>
            </a:xfrm>
            <a:custGeom>
              <a:avLst/>
              <a:gdLst/>
              <a:ahLst/>
              <a:cxnLst/>
              <a:rect l="l" t="t" r="r" b="b"/>
              <a:pathLst>
                <a:path w="6984" h="4324" extrusionOk="0">
                  <a:moveTo>
                    <a:pt x="6780" y="1"/>
                  </a:moveTo>
                  <a:cubicBezTo>
                    <a:pt x="3477" y="1"/>
                    <a:pt x="1" y="2044"/>
                    <a:pt x="1933" y="4000"/>
                  </a:cubicBezTo>
                  <a:cubicBezTo>
                    <a:pt x="2156" y="4225"/>
                    <a:pt x="2320" y="4324"/>
                    <a:pt x="2450" y="4324"/>
                  </a:cubicBezTo>
                  <a:cubicBezTo>
                    <a:pt x="3230" y="4324"/>
                    <a:pt x="2832" y="814"/>
                    <a:pt x="6984" y="3"/>
                  </a:cubicBezTo>
                  <a:cubicBezTo>
                    <a:pt x="6916" y="2"/>
                    <a:pt x="6848" y="1"/>
                    <a:pt x="6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83"/>
            <p:cNvSpPr/>
            <p:nvPr/>
          </p:nvSpPr>
          <p:spPr>
            <a:xfrm>
              <a:off x="7515091" y="2543599"/>
              <a:ext cx="9946" cy="21714"/>
            </a:xfrm>
            <a:custGeom>
              <a:avLst/>
              <a:gdLst/>
              <a:ahLst/>
              <a:cxnLst/>
              <a:rect l="l" t="t" r="r" b="b"/>
              <a:pathLst>
                <a:path w="355" h="775" extrusionOk="0">
                  <a:moveTo>
                    <a:pt x="348" y="616"/>
                  </a:moveTo>
                  <a:cubicBezTo>
                    <a:pt x="355" y="412"/>
                    <a:pt x="350" y="205"/>
                    <a:pt x="333" y="1"/>
                  </a:cubicBezTo>
                  <a:cubicBezTo>
                    <a:pt x="268" y="205"/>
                    <a:pt x="189" y="403"/>
                    <a:pt x="96" y="594"/>
                  </a:cubicBezTo>
                  <a:cubicBezTo>
                    <a:pt x="70" y="655"/>
                    <a:pt x="37" y="707"/>
                    <a:pt x="7" y="764"/>
                  </a:cubicBezTo>
                  <a:cubicBezTo>
                    <a:pt x="4" y="768"/>
                    <a:pt x="2" y="770"/>
                    <a:pt x="0" y="775"/>
                  </a:cubicBezTo>
                  <a:cubicBezTo>
                    <a:pt x="113" y="751"/>
                    <a:pt x="228" y="738"/>
                    <a:pt x="342" y="714"/>
                  </a:cubicBezTo>
                  <a:cubicBezTo>
                    <a:pt x="344" y="681"/>
                    <a:pt x="348" y="649"/>
                    <a:pt x="348" y="616"/>
                  </a:cubicBezTo>
                  <a:close/>
                </a:path>
              </a:pathLst>
            </a:custGeom>
            <a:solidFill>
              <a:srgbClr val="7A4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83"/>
            <p:cNvSpPr/>
            <p:nvPr/>
          </p:nvSpPr>
          <p:spPr>
            <a:xfrm>
              <a:off x="5957931" y="2337752"/>
              <a:ext cx="693881" cy="849967"/>
            </a:xfrm>
            <a:custGeom>
              <a:avLst/>
              <a:gdLst/>
              <a:ahLst/>
              <a:cxnLst/>
              <a:rect l="l" t="t" r="r" b="b"/>
              <a:pathLst>
                <a:path w="24766" h="30337" extrusionOk="0">
                  <a:moveTo>
                    <a:pt x="19375" y="1"/>
                  </a:moveTo>
                  <a:cubicBezTo>
                    <a:pt x="17018" y="3090"/>
                    <a:pt x="14029" y="5010"/>
                    <a:pt x="10774" y="7039"/>
                  </a:cubicBezTo>
                  <a:cubicBezTo>
                    <a:pt x="8452" y="8489"/>
                    <a:pt x="5929" y="9770"/>
                    <a:pt x="6438" y="12825"/>
                  </a:cubicBezTo>
                  <a:cubicBezTo>
                    <a:pt x="6745" y="14682"/>
                    <a:pt x="9191" y="17491"/>
                    <a:pt x="8008" y="19441"/>
                  </a:cubicBezTo>
                  <a:cubicBezTo>
                    <a:pt x="7606" y="20108"/>
                    <a:pt x="7099" y="20372"/>
                    <a:pt x="6572" y="20372"/>
                  </a:cubicBezTo>
                  <a:cubicBezTo>
                    <a:pt x="5613" y="20372"/>
                    <a:pt x="4585" y="19499"/>
                    <a:pt x="3994" y="18587"/>
                  </a:cubicBezTo>
                  <a:cubicBezTo>
                    <a:pt x="2853" y="16832"/>
                    <a:pt x="3018" y="14601"/>
                    <a:pt x="3498" y="12660"/>
                  </a:cubicBezTo>
                  <a:lnTo>
                    <a:pt x="3498" y="12660"/>
                  </a:lnTo>
                  <a:cubicBezTo>
                    <a:pt x="1292" y="17219"/>
                    <a:pt x="0" y="18782"/>
                    <a:pt x="215" y="22429"/>
                  </a:cubicBezTo>
                  <a:cubicBezTo>
                    <a:pt x="381" y="25068"/>
                    <a:pt x="1283" y="28486"/>
                    <a:pt x="5642" y="30330"/>
                  </a:cubicBezTo>
                  <a:cubicBezTo>
                    <a:pt x="2569" y="27477"/>
                    <a:pt x="2703" y="24865"/>
                    <a:pt x="3639" y="24865"/>
                  </a:cubicBezTo>
                  <a:cubicBezTo>
                    <a:pt x="3764" y="24865"/>
                    <a:pt x="3903" y="24911"/>
                    <a:pt x="4051" y="25010"/>
                  </a:cubicBezTo>
                  <a:cubicBezTo>
                    <a:pt x="5779" y="26164"/>
                    <a:pt x="7125" y="28130"/>
                    <a:pt x="8989" y="29669"/>
                  </a:cubicBezTo>
                  <a:cubicBezTo>
                    <a:pt x="8782" y="29117"/>
                    <a:pt x="5649" y="23024"/>
                    <a:pt x="7212" y="22609"/>
                  </a:cubicBezTo>
                  <a:cubicBezTo>
                    <a:pt x="7337" y="22576"/>
                    <a:pt x="7459" y="22560"/>
                    <a:pt x="7577" y="22560"/>
                  </a:cubicBezTo>
                  <a:cubicBezTo>
                    <a:pt x="9057" y="22560"/>
                    <a:pt x="9951" y="25068"/>
                    <a:pt x="10408" y="27849"/>
                  </a:cubicBezTo>
                  <a:cubicBezTo>
                    <a:pt x="11188" y="26050"/>
                    <a:pt x="12200" y="24391"/>
                    <a:pt x="13180" y="24391"/>
                  </a:cubicBezTo>
                  <a:cubicBezTo>
                    <a:pt x="13238" y="24391"/>
                    <a:pt x="13296" y="24397"/>
                    <a:pt x="13355" y="24409"/>
                  </a:cubicBezTo>
                  <a:cubicBezTo>
                    <a:pt x="15046" y="24766"/>
                    <a:pt x="14200" y="27375"/>
                    <a:pt x="12487" y="29447"/>
                  </a:cubicBezTo>
                  <a:cubicBezTo>
                    <a:pt x="14755" y="27635"/>
                    <a:pt x="16746" y="26682"/>
                    <a:pt x="17904" y="26682"/>
                  </a:cubicBezTo>
                  <a:cubicBezTo>
                    <a:pt x="18349" y="26682"/>
                    <a:pt x="18671" y="26823"/>
                    <a:pt x="18838" y="27110"/>
                  </a:cubicBezTo>
                  <a:cubicBezTo>
                    <a:pt x="19362" y="28021"/>
                    <a:pt x="16666" y="29819"/>
                    <a:pt x="15205" y="30337"/>
                  </a:cubicBezTo>
                  <a:cubicBezTo>
                    <a:pt x="15705" y="30184"/>
                    <a:pt x="16201" y="30013"/>
                    <a:pt x="16666" y="29819"/>
                  </a:cubicBezTo>
                  <a:cubicBezTo>
                    <a:pt x="18854" y="28908"/>
                    <a:pt x="24486" y="23984"/>
                    <a:pt x="19895" y="23984"/>
                  </a:cubicBezTo>
                  <a:cubicBezTo>
                    <a:pt x="19751" y="23984"/>
                    <a:pt x="19597" y="23988"/>
                    <a:pt x="19432" y="23998"/>
                  </a:cubicBezTo>
                  <a:cubicBezTo>
                    <a:pt x="19734" y="22622"/>
                    <a:pt x="21341" y="21398"/>
                    <a:pt x="22006" y="20035"/>
                  </a:cubicBezTo>
                  <a:lnTo>
                    <a:pt x="22006" y="20035"/>
                  </a:lnTo>
                  <a:cubicBezTo>
                    <a:pt x="20874" y="20923"/>
                    <a:pt x="18642" y="22123"/>
                    <a:pt x="17618" y="22123"/>
                  </a:cubicBezTo>
                  <a:cubicBezTo>
                    <a:pt x="16873" y="22123"/>
                    <a:pt x="16768" y="21487"/>
                    <a:pt x="18192" y="19632"/>
                  </a:cubicBezTo>
                  <a:cubicBezTo>
                    <a:pt x="21032" y="15934"/>
                    <a:pt x="24156" y="14408"/>
                    <a:pt x="24765" y="9361"/>
                  </a:cubicBezTo>
                  <a:lnTo>
                    <a:pt x="24765" y="9361"/>
                  </a:lnTo>
                  <a:cubicBezTo>
                    <a:pt x="24675" y="9653"/>
                    <a:pt x="24471" y="9783"/>
                    <a:pt x="24214" y="9783"/>
                  </a:cubicBezTo>
                  <a:cubicBezTo>
                    <a:pt x="22933" y="9783"/>
                    <a:pt x="20325" y="6565"/>
                    <a:pt x="23791" y="3958"/>
                  </a:cubicBezTo>
                  <a:lnTo>
                    <a:pt x="23791" y="3958"/>
                  </a:lnTo>
                  <a:cubicBezTo>
                    <a:pt x="15627" y="7254"/>
                    <a:pt x="15544" y="8317"/>
                    <a:pt x="14196" y="8633"/>
                  </a:cubicBezTo>
                  <a:cubicBezTo>
                    <a:pt x="14018" y="8675"/>
                    <a:pt x="13868" y="8695"/>
                    <a:pt x="13744" y="8695"/>
                  </a:cubicBezTo>
                  <a:cubicBezTo>
                    <a:pt x="11437" y="8695"/>
                    <a:pt x="18329" y="1642"/>
                    <a:pt x="19375" y="1"/>
                  </a:cubicBezTo>
                  <a:close/>
                </a:path>
              </a:pathLst>
            </a:custGeom>
            <a:solidFill>
              <a:srgbClr val="EC6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83"/>
            <p:cNvSpPr/>
            <p:nvPr/>
          </p:nvSpPr>
          <p:spPr>
            <a:xfrm>
              <a:off x="5957931" y="2337752"/>
              <a:ext cx="696067" cy="849967"/>
            </a:xfrm>
            <a:custGeom>
              <a:avLst/>
              <a:gdLst/>
              <a:ahLst/>
              <a:cxnLst/>
              <a:rect l="l" t="t" r="r" b="b"/>
              <a:pathLst>
                <a:path w="24844" h="30337" extrusionOk="0">
                  <a:moveTo>
                    <a:pt x="24765" y="9361"/>
                  </a:moveTo>
                  <a:cubicBezTo>
                    <a:pt x="24156" y="14408"/>
                    <a:pt x="21032" y="15934"/>
                    <a:pt x="18192" y="19632"/>
                  </a:cubicBezTo>
                  <a:cubicBezTo>
                    <a:pt x="14811" y="24035"/>
                    <a:pt x="20049" y="21570"/>
                    <a:pt x="22006" y="20035"/>
                  </a:cubicBezTo>
                  <a:cubicBezTo>
                    <a:pt x="21341" y="21398"/>
                    <a:pt x="19734" y="22622"/>
                    <a:pt x="19432" y="23998"/>
                  </a:cubicBezTo>
                  <a:cubicBezTo>
                    <a:pt x="24844" y="23670"/>
                    <a:pt x="18923" y="28880"/>
                    <a:pt x="16666" y="29819"/>
                  </a:cubicBezTo>
                  <a:cubicBezTo>
                    <a:pt x="16201" y="30013"/>
                    <a:pt x="15705" y="30184"/>
                    <a:pt x="15205" y="30337"/>
                  </a:cubicBezTo>
                  <a:cubicBezTo>
                    <a:pt x="16666" y="29819"/>
                    <a:pt x="19362" y="28021"/>
                    <a:pt x="18838" y="27110"/>
                  </a:cubicBezTo>
                  <a:cubicBezTo>
                    <a:pt x="18236" y="26077"/>
                    <a:pt x="15627" y="26938"/>
                    <a:pt x="12487" y="29447"/>
                  </a:cubicBezTo>
                  <a:cubicBezTo>
                    <a:pt x="14200" y="27375"/>
                    <a:pt x="15046" y="24766"/>
                    <a:pt x="13355" y="24409"/>
                  </a:cubicBezTo>
                  <a:cubicBezTo>
                    <a:pt x="12322" y="24194"/>
                    <a:pt x="11235" y="25942"/>
                    <a:pt x="10408" y="27849"/>
                  </a:cubicBezTo>
                  <a:cubicBezTo>
                    <a:pt x="9915" y="24846"/>
                    <a:pt x="8912" y="22163"/>
                    <a:pt x="7212" y="22609"/>
                  </a:cubicBezTo>
                  <a:cubicBezTo>
                    <a:pt x="5649" y="23024"/>
                    <a:pt x="8782" y="29117"/>
                    <a:pt x="8989" y="29669"/>
                  </a:cubicBezTo>
                  <a:cubicBezTo>
                    <a:pt x="7125" y="28130"/>
                    <a:pt x="5779" y="26164"/>
                    <a:pt x="4051" y="25010"/>
                  </a:cubicBezTo>
                  <a:cubicBezTo>
                    <a:pt x="2796" y="24172"/>
                    <a:pt x="2159" y="27097"/>
                    <a:pt x="5642" y="30330"/>
                  </a:cubicBezTo>
                  <a:cubicBezTo>
                    <a:pt x="1283" y="28486"/>
                    <a:pt x="381" y="25068"/>
                    <a:pt x="215" y="22429"/>
                  </a:cubicBezTo>
                  <a:cubicBezTo>
                    <a:pt x="0" y="18782"/>
                    <a:pt x="1292" y="17219"/>
                    <a:pt x="3498" y="12660"/>
                  </a:cubicBezTo>
                  <a:cubicBezTo>
                    <a:pt x="3018" y="14601"/>
                    <a:pt x="2853" y="16832"/>
                    <a:pt x="3994" y="18587"/>
                  </a:cubicBezTo>
                  <a:cubicBezTo>
                    <a:pt x="4910" y="20000"/>
                    <a:pt x="6875" y="21320"/>
                    <a:pt x="8008" y="19441"/>
                  </a:cubicBezTo>
                  <a:cubicBezTo>
                    <a:pt x="9191" y="17491"/>
                    <a:pt x="6745" y="14682"/>
                    <a:pt x="6438" y="12825"/>
                  </a:cubicBezTo>
                  <a:cubicBezTo>
                    <a:pt x="5929" y="9770"/>
                    <a:pt x="8452" y="8489"/>
                    <a:pt x="10774" y="7039"/>
                  </a:cubicBezTo>
                  <a:cubicBezTo>
                    <a:pt x="14029" y="5010"/>
                    <a:pt x="17018" y="3090"/>
                    <a:pt x="19375" y="1"/>
                  </a:cubicBezTo>
                  <a:cubicBezTo>
                    <a:pt x="18273" y="1729"/>
                    <a:pt x="10682" y="9465"/>
                    <a:pt x="14196" y="8633"/>
                  </a:cubicBezTo>
                  <a:cubicBezTo>
                    <a:pt x="15544" y="8317"/>
                    <a:pt x="15627" y="7254"/>
                    <a:pt x="23791" y="3958"/>
                  </a:cubicBezTo>
                  <a:cubicBezTo>
                    <a:pt x="19627" y="7089"/>
                    <a:pt x="24228" y="11103"/>
                    <a:pt x="24765" y="93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83"/>
            <p:cNvSpPr/>
            <p:nvPr/>
          </p:nvSpPr>
          <p:spPr>
            <a:xfrm>
              <a:off x="5958660" y="2732636"/>
              <a:ext cx="232489" cy="454836"/>
            </a:xfrm>
            <a:custGeom>
              <a:avLst/>
              <a:gdLst/>
              <a:ahLst/>
              <a:cxnLst/>
              <a:rect l="l" t="t" r="r" b="b"/>
              <a:pathLst>
                <a:path w="8298" h="16234" extrusionOk="0">
                  <a:moveTo>
                    <a:pt x="7069" y="10983"/>
                  </a:moveTo>
                  <a:cubicBezTo>
                    <a:pt x="6653" y="10522"/>
                    <a:pt x="6258" y="10039"/>
                    <a:pt x="5923" y="9502"/>
                  </a:cubicBezTo>
                  <a:cubicBezTo>
                    <a:pt x="4207" y="6763"/>
                    <a:pt x="2885" y="3342"/>
                    <a:pt x="2759" y="1"/>
                  </a:cubicBezTo>
                  <a:cubicBezTo>
                    <a:pt x="994" y="3499"/>
                    <a:pt x="0" y="5099"/>
                    <a:pt x="189" y="8335"/>
                  </a:cubicBezTo>
                  <a:cubicBezTo>
                    <a:pt x="355" y="10972"/>
                    <a:pt x="1257" y="14392"/>
                    <a:pt x="5616" y="16234"/>
                  </a:cubicBezTo>
                  <a:cubicBezTo>
                    <a:pt x="2133" y="13001"/>
                    <a:pt x="2770" y="10076"/>
                    <a:pt x="4025" y="10916"/>
                  </a:cubicBezTo>
                  <a:cubicBezTo>
                    <a:pt x="5538" y="11927"/>
                    <a:pt x="6762" y="13562"/>
                    <a:pt x="8297" y="14988"/>
                  </a:cubicBezTo>
                  <a:cubicBezTo>
                    <a:pt x="8239" y="14581"/>
                    <a:pt x="8193" y="14173"/>
                    <a:pt x="8143" y="13766"/>
                  </a:cubicBezTo>
                  <a:cubicBezTo>
                    <a:pt x="7767" y="12916"/>
                    <a:pt x="7347" y="11898"/>
                    <a:pt x="7069" y="109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83"/>
            <p:cNvSpPr/>
            <p:nvPr/>
          </p:nvSpPr>
          <p:spPr>
            <a:xfrm>
              <a:off x="6412132" y="2337696"/>
              <a:ext cx="88675" cy="91589"/>
            </a:xfrm>
            <a:custGeom>
              <a:avLst/>
              <a:gdLst/>
              <a:ahLst/>
              <a:cxnLst/>
              <a:rect l="l" t="t" r="r" b="b"/>
              <a:pathLst>
                <a:path w="3165" h="3269" extrusionOk="0">
                  <a:moveTo>
                    <a:pt x="3164" y="1"/>
                  </a:moveTo>
                  <a:cubicBezTo>
                    <a:pt x="2207" y="1257"/>
                    <a:pt x="1140" y="2314"/>
                    <a:pt x="1" y="3269"/>
                  </a:cubicBezTo>
                  <a:cubicBezTo>
                    <a:pt x="240" y="3155"/>
                    <a:pt x="488" y="3058"/>
                    <a:pt x="740" y="2968"/>
                  </a:cubicBezTo>
                  <a:cubicBezTo>
                    <a:pt x="1825" y="1688"/>
                    <a:pt x="2816" y="546"/>
                    <a:pt x="3164" y="1"/>
                  </a:cubicBezTo>
                  <a:close/>
                </a:path>
              </a:pathLst>
            </a:custGeom>
            <a:solidFill>
              <a:srgbClr val="7A4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83"/>
            <p:cNvSpPr/>
            <p:nvPr/>
          </p:nvSpPr>
          <p:spPr>
            <a:xfrm>
              <a:off x="6124050" y="2491094"/>
              <a:ext cx="204472" cy="327525"/>
            </a:xfrm>
            <a:custGeom>
              <a:avLst/>
              <a:gdLst/>
              <a:ahLst/>
              <a:cxnLst/>
              <a:rect l="l" t="t" r="r" b="b"/>
              <a:pathLst>
                <a:path w="7298" h="11690" extrusionOk="0">
                  <a:moveTo>
                    <a:pt x="2227" y="11689"/>
                  </a:moveTo>
                  <a:cubicBezTo>
                    <a:pt x="2818" y="7908"/>
                    <a:pt x="4405" y="3064"/>
                    <a:pt x="7297" y="0"/>
                  </a:cubicBezTo>
                  <a:cubicBezTo>
                    <a:pt x="6501" y="529"/>
                    <a:pt x="5682" y="1044"/>
                    <a:pt x="4845" y="1568"/>
                  </a:cubicBezTo>
                  <a:cubicBezTo>
                    <a:pt x="2523" y="3016"/>
                    <a:pt x="0" y="4297"/>
                    <a:pt x="509" y="7352"/>
                  </a:cubicBezTo>
                  <a:cubicBezTo>
                    <a:pt x="709" y="8558"/>
                    <a:pt x="1809" y="10172"/>
                    <a:pt x="2227" y="1168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83"/>
            <p:cNvSpPr/>
            <p:nvPr/>
          </p:nvSpPr>
          <p:spPr>
            <a:xfrm>
              <a:off x="6250832" y="2448563"/>
              <a:ext cx="373613" cy="380282"/>
            </a:xfrm>
            <a:custGeom>
              <a:avLst/>
              <a:gdLst/>
              <a:ahLst/>
              <a:cxnLst/>
              <a:rect l="l" t="t" r="r" b="b"/>
              <a:pathLst>
                <a:path w="13335" h="13573" extrusionOk="0">
                  <a:moveTo>
                    <a:pt x="5429" y="5637"/>
                  </a:moveTo>
                  <a:cubicBezTo>
                    <a:pt x="7386" y="4615"/>
                    <a:pt x="9623" y="4362"/>
                    <a:pt x="11789" y="3949"/>
                  </a:cubicBezTo>
                  <a:cubicBezTo>
                    <a:pt x="11385" y="2810"/>
                    <a:pt x="11572" y="1327"/>
                    <a:pt x="13335" y="1"/>
                  </a:cubicBezTo>
                  <a:cubicBezTo>
                    <a:pt x="5171" y="3297"/>
                    <a:pt x="5088" y="4362"/>
                    <a:pt x="3742" y="4676"/>
                  </a:cubicBezTo>
                  <a:cubicBezTo>
                    <a:pt x="3335" y="4771"/>
                    <a:pt x="3083" y="4749"/>
                    <a:pt x="2948" y="4639"/>
                  </a:cubicBezTo>
                  <a:cubicBezTo>
                    <a:pt x="1357" y="7135"/>
                    <a:pt x="444" y="10483"/>
                    <a:pt x="0" y="13573"/>
                  </a:cubicBezTo>
                  <a:cubicBezTo>
                    <a:pt x="905" y="10146"/>
                    <a:pt x="2679" y="7076"/>
                    <a:pt x="5429" y="56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83"/>
            <p:cNvSpPr/>
            <p:nvPr/>
          </p:nvSpPr>
          <p:spPr>
            <a:xfrm>
              <a:off x="6287512" y="2659849"/>
              <a:ext cx="262361" cy="399990"/>
            </a:xfrm>
            <a:custGeom>
              <a:avLst/>
              <a:gdLst/>
              <a:ahLst/>
              <a:cxnLst/>
              <a:rect l="l" t="t" r="r" b="b"/>
              <a:pathLst>
                <a:path w="11271" h="15901" extrusionOk="0">
                  <a:moveTo>
                    <a:pt x="2815" y="4682"/>
                  </a:moveTo>
                  <a:cubicBezTo>
                    <a:pt x="1084" y="8106"/>
                    <a:pt x="1" y="12079"/>
                    <a:pt x="510" y="15901"/>
                  </a:cubicBezTo>
                  <a:cubicBezTo>
                    <a:pt x="664" y="15688"/>
                    <a:pt x="838" y="15488"/>
                    <a:pt x="1027" y="15305"/>
                  </a:cubicBezTo>
                  <a:cubicBezTo>
                    <a:pt x="3726" y="9630"/>
                    <a:pt x="8661" y="5575"/>
                    <a:pt x="11270" y="0"/>
                  </a:cubicBezTo>
                  <a:cubicBezTo>
                    <a:pt x="7918" y="637"/>
                    <a:pt x="4550" y="1246"/>
                    <a:pt x="2815" y="46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83"/>
            <p:cNvSpPr/>
            <p:nvPr/>
          </p:nvSpPr>
          <p:spPr>
            <a:xfrm>
              <a:off x="6325192" y="2627793"/>
              <a:ext cx="328869" cy="559874"/>
            </a:xfrm>
            <a:custGeom>
              <a:avLst/>
              <a:gdLst/>
              <a:ahLst/>
              <a:cxnLst/>
              <a:rect l="l" t="t" r="r" b="b"/>
              <a:pathLst>
                <a:path w="11738" h="19983" extrusionOk="0">
                  <a:moveTo>
                    <a:pt x="5084" y="9280"/>
                  </a:moveTo>
                  <a:cubicBezTo>
                    <a:pt x="7728" y="5839"/>
                    <a:pt x="10618" y="4273"/>
                    <a:pt x="11494" y="1"/>
                  </a:cubicBezTo>
                  <a:cubicBezTo>
                    <a:pt x="10751" y="1770"/>
                    <a:pt x="9794" y="3416"/>
                    <a:pt x="8559" y="5019"/>
                  </a:cubicBezTo>
                  <a:cubicBezTo>
                    <a:pt x="6500" y="7685"/>
                    <a:pt x="3958" y="9983"/>
                    <a:pt x="2314" y="12955"/>
                  </a:cubicBezTo>
                  <a:cubicBezTo>
                    <a:pt x="1912" y="13683"/>
                    <a:pt x="1525" y="14447"/>
                    <a:pt x="1164" y="15234"/>
                  </a:cubicBezTo>
                  <a:cubicBezTo>
                    <a:pt x="1188" y="16053"/>
                    <a:pt x="731" y="17180"/>
                    <a:pt x="1" y="18260"/>
                  </a:cubicBezTo>
                  <a:cubicBezTo>
                    <a:pt x="64" y="18332"/>
                    <a:pt x="123" y="18408"/>
                    <a:pt x="181" y="18482"/>
                  </a:cubicBezTo>
                  <a:cubicBezTo>
                    <a:pt x="2956" y="16453"/>
                    <a:pt x="5182" y="15814"/>
                    <a:pt x="5732" y="16756"/>
                  </a:cubicBezTo>
                  <a:cubicBezTo>
                    <a:pt x="6254" y="17667"/>
                    <a:pt x="3560" y="19465"/>
                    <a:pt x="2097" y="19982"/>
                  </a:cubicBezTo>
                  <a:cubicBezTo>
                    <a:pt x="2599" y="19830"/>
                    <a:pt x="3093" y="19658"/>
                    <a:pt x="3560" y="19465"/>
                  </a:cubicBezTo>
                  <a:cubicBezTo>
                    <a:pt x="5815" y="18526"/>
                    <a:pt x="11738" y="13316"/>
                    <a:pt x="6326" y="13644"/>
                  </a:cubicBezTo>
                  <a:cubicBezTo>
                    <a:pt x="6628" y="12268"/>
                    <a:pt x="8233" y="11044"/>
                    <a:pt x="8900" y="9681"/>
                  </a:cubicBezTo>
                  <a:cubicBezTo>
                    <a:pt x="6941" y="11216"/>
                    <a:pt x="1703" y="13681"/>
                    <a:pt x="5084" y="92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83"/>
            <p:cNvSpPr/>
            <p:nvPr/>
          </p:nvSpPr>
          <p:spPr>
            <a:xfrm>
              <a:off x="5945483" y="2548803"/>
              <a:ext cx="508041" cy="638407"/>
            </a:xfrm>
            <a:custGeom>
              <a:avLst/>
              <a:gdLst/>
              <a:ahLst/>
              <a:cxnLst/>
              <a:rect l="l" t="t" r="r" b="b"/>
              <a:pathLst>
                <a:path w="18133" h="22786" extrusionOk="0">
                  <a:moveTo>
                    <a:pt x="18132" y="1"/>
                  </a:moveTo>
                  <a:cubicBezTo>
                    <a:pt x="18076" y="31"/>
                    <a:pt x="11675" y="5482"/>
                    <a:pt x="10977" y="4926"/>
                  </a:cubicBezTo>
                  <a:cubicBezTo>
                    <a:pt x="11029" y="3939"/>
                    <a:pt x="11455" y="3108"/>
                    <a:pt x="12257" y="2436"/>
                  </a:cubicBezTo>
                  <a:cubicBezTo>
                    <a:pt x="7609" y="6304"/>
                    <a:pt x="12394" y="11866"/>
                    <a:pt x="6604" y="14984"/>
                  </a:cubicBezTo>
                  <a:cubicBezTo>
                    <a:pt x="1" y="18541"/>
                    <a:pt x="4967" y="22785"/>
                    <a:pt x="10068" y="21974"/>
                  </a:cubicBezTo>
                  <a:cubicBezTo>
                    <a:pt x="8791" y="21507"/>
                    <a:pt x="3643" y="19274"/>
                    <a:pt x="7509" y="16445"/>
                  </a:cubicBezTo>
                  <a:cubicBezTo>
                    <a:pt x="14542" y="11294"/>
                    <a:pt x="12488" y="5550"/>
                    <a:pt x="181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83"/>
            <p:cNvSpPr/>
            <p:nvPr/>
          </p:nvSpPr>
          <p:spPr>
            <a:xfrm>
              <a:off x="6579652" y="2865945"/>
              <a:ext cx="135212" cy="83632"/>
            </a:xfrm>
            <a:custGeom>
              <a:avLst/>
              <a:gdLst/>
              <a:ahLst/>
              <a:cxnLst/>
              <a:rect l="l" t="t" r="r" b="b"/>
              <a:pathLst>
                <a:path w="4826" h="2985" extrusionOk="0">
                  <a:moveTo>
                    <a:pt x="4683" y="0"/>
                  </a:moveTo>
                  <a:cubicBezTo>
                    <a:pt x="2401" y="0"/>
                    <a:pt x="1" y="1411"/>
                    <a:pt x="1336" y="2761"/>
                  </a:cubicBezTo>
                  <a:cubicBezTo>
                    <a:pt x="1490" y="2917"/>
                    <a:pt x="1603" y="2985"/>
                    <a:pt x="1693" y="2985"/>
                  </a:cubicBezTo>
                  <a:cubicBezTo>
                    <a:pt x="2231" y="2985"/>
                    <a:pt x="1957" y="561"/>
                    <a:pt x="4826" y="2"/>
                  </a:cubicBezTo>
                  <a:cubicBezTo>
                    <a:pt x="4778" y="1"/>
                    <a:pt x="4730" y="0"/>
                    <a:pt x="46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83"/>
            <p:cNvSpPr/>
            <p:nvPr/>
          </p:nvSpPr>
          <p:spPr>
            <a:xfrm>
              <a:off x="6615431" y="2440465"/>
              <a:ext cx="114423" cy="101227"/>
            </a:xfrm>
            <a:custGeom>
              <a:avLst/>
              <a:gdLst/>
              <a:ahLst/>
              <a:cxnLst/>
              <a:rect l="l" t="t" r="r" b="b"/>
              <a:pathLst>
                <a:path w="4084" h="3613" extrusionOk="0">
                  <a:moveTo>
                    <a:pt x="4084" y="1"/>
                  </a:moveTo>
                  <a:lnTo>
                    <a:pt x="4084" y="1"/>
                  </a:lnTo>
                  <a:cubicBezTo>
                    <a:pt x="1931" y="842"/>
                    <a:pt x="0" y="825"/>
                    <a:pt x="513" y="3610"/>
                  </a:cubicBezTo>
                  <a:cubicBezTo>
                    <a:pt x="547" y="3611"/>
                    <a:pt x="579" y="3612"/>
                    <a:pt x="611" y="3612"/>
                  </a:cubicBezTo>
                  <a:cubicBezTo>
                    <a:pt x="2319" y="3612"/>
                    <a:pt x="2077" y="1525"/>
                    <a:pt x="40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83"/>
            <p:cNvSpPr/>
            <p:nvPr/>
          </p:nvSpPr>
          <p:spPr>
            <a:xfrm>
              <a:off x="6029910" y="2969835"/>
              <a:ext cx="470442" cy="240838"/>
            </a:xfrm>
            <a:custGeom>
              <a:avLst/>
              <a:gdLst/>
              <a:ahLst/>
              <a:cxnLst/>
              <a:rect l="l" t="t" r="r" b="b"/>
              <a:pathLst>
                <a:path w="16791" h="8596" extrusionOk="0">
                  <a:moveTo>
                    <a:pt x="5008" y="0"/>
                  </a:moveTo>
                  <a:cubicBezTo>
                    <a:pt x="4890" y="0"/>
                    <a:pt x="4768" y="16"/>
                    <a:pt x="4643" y="49"/>
                  </a:cubicBezTo>
                  <a:cubicBezTo>
                    <a:pt x="3080" y="464"/>
                    <a:pt x="6213" y="6557"/>
                    <a:pt x="6420" y="7109"/>
                  </a:cubicBezTo>
                  <a:cubicBezTo>
                    <a:pt x="4556" y="5567"/>
                    <a:pt x="3210" y="3604"/>
                    <a:pt x="1482" y="2450"/>
                  </a:cubicBezTo>
                  <a:cubicBezTo>
                    <a:pt x="1334" y="2351"/>
                    <a:pt x="1195" y="2304"/>
                    <a:pt x="1070" y="2304"/>
                  </a:cubicBezTo>
                  <a:cubicBezTo>
                    <a:pt x="134" y="2304"/>
                    <a:pt x="1" y="4916"/>
                    <a:pt x="3073" y="7770"/>
                  </a:cubicBezTo>
                  <a:lnTo>
                    <a:pt x="3080" y="7777"/>
                  </a:lnTo>
                  <a:cubicBezTo>
                    <a:pt x="3491" y="7948"/>
                    <a:pt x="3908" y="8098"/>
                    <a:pt x="4334" y="8227"/>
                  </a:cubicBezTo>
                  <a:cubicBezTo>
                    <a:pt x="5141" y="8476"/>
                    <a:pt x="6150" y="8595"/>
                    <a:pt x="7253" y="8595"/>
                  </a:cubicBezTo>
                  <a:cubicBezTo>
                    <a:pt x="8954" y="8595"/>
                    <a:pt x="10879" y="8311"/>
                    <a:pt x="12636" y="7777"/>
                  </a:cubicBezTo>
                  <a:cubicBezTo>
                    <a:pt x="14097" y="7259"/>
                    <a:pt x="16791" y="5461"/>
                    <a:pt x="16269" y="4550"/>
                  </a:cubicBezTo>
                  <a:cubicBezTo>
                    <a:pt x="16102" y="4263"/>
                    <a:pt x="15780" y="4122"/>
                    <a:pt x="15335" y="4122"/>
                  </a:cubicBezTo>
                  <a:cubicBezTo>
                    <a:pt x="14177" y="4122"/>
                    <a:pt x="12186" y="5075"/>
                    <a:pt x="9918" y="6887"/>
                  </a:cubicBezTo>
                  <a:cubicBezTo>
                    <a:pt x="11634" y="4815"/>
                    <a:pt x="12477" y="2206"/>
                    <a:pt x="10786" y="1849"/>
                  </a:cubicBezTo>
                  <a:cubicBezTo>
                    <a:pt x="10727" y="1837"/>
                    <a:pt x="10668" y="1831"/>
                    <a:pt x="10609" y="1831"/>
                  </a:cubicBezTo>
                  <a:cubicBezTo>
                    <a:pt x="9630" y="1831"/>
                    <a:pt x="8617" y="3490"/>
                    <a:pt x="7839" y="5289"/>
                  </a:cubicBezTo>
                  <a:cubicBezTo>
                    <a:pt x="7382" y="2508"/>
                    <a:pt x="6488" y="0"/>
                    <a:pt x="50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83"/>
            <p:cNvSpPr/>
            <p:nvPr/>
          </p:nvSpPr>
          <p:spPr>
            <a:xfrm>
              <a:off x="6886422" y="2905310"/>
              <a:ext cx="509274" cy="305559"/>
            </a:xfrm>
            <a:custGeom>
              <a:avLst/>
              <a:gdLst/>
              <a:ahLst/>
              <a:cxnLst/>
              <a:rect l="l" t="t" r="r" b="b"/>
              <a:pathLst>
                <a:path w="18177" h="10906" extrusionOk="0">
                  <a:moveTo>
                    <a:pt x="10846" y="1"/>
                  </a:moveTo>
                  <a:cubicBezTo>
                    <a:pt x="10402" y="1"/>
                    <a:pt x="9926" y="819"/>
                    <a:pt x="9760" y="1056"/>
                  </a:cubicBezTo>
                  <a:cubicBezTo>
                    <a:pt x="9240" y="1824"/>
                    <a:pt x="7088" y="5948"/>
                    <a:pt x="7377" y="7436"/>
                  </a:cubicBezTo>
                  <a:cubicBezTo>
                    <a:pt x="6478" y="7251"/>
                    <a:pt x="4744" y="3821"/>
                    <a:pt x="4141" y="3821"/>
                  </a:cubicBezTo>
                  <a:cubicBezTo>
                    <a:pt x="4026" y="3821"/>
                    <a:pt x="3952" y="3945"/>
                    <a:pt x="3933" y="4242"/>
                  </a:cubicBezTo>
                  <a:cubicBezTo>
                    <a:pt x="3881" y="5076"/>
                    <a:pt x="4624" y="6612"/>
                    <a:pt x="5481" y="8281"/>
                  </a:cubicBezTo>
                  <a:cubicBezTo>
                    <a:pt x="4384" y="7823"/>
                    <a:pt x="1092" y="5331"/>
                    <a:pt x="235" y="5331"/>
                  </a:cubicBezTo>
                  <a:cubicBezTo>
                    <a:pt x="75" y="5331"/>
                    <a:pt x="0" y="5418"/>
                    <a:pt x="41" y="5622"/>
                  </a:cubicBezTo>
                  <a:cubicBezTo>
                    <a:pt x="254" y="6651"/>
                    <a:pt x="2941" y="8668"/>
                    <a:pt x="3789" y="9145"/>
                  </a:cubicBezTo>
                  <a:cubicBezTo>
                    <a:pt x="4541" y="9323"/>
                    <a:pt x="5312" y="9416"/>
                    <a:pt x="6048" y="9416"/>
                  </a:cubicBezTo>
                  <a:cubicBezTo>
                    <a:pt x="7065" y="9416"/>
                    <a:pt x="8015" y="9238"/>
                    <a:pt x="8755" y="8860"/>
                  </a:cubicBezTo>
                  <a:cubicBezTo>
                    <a:pt x="9475" y="9993"/>
                    <a:pt x="10510" y="10645"/>
                    <a:pt x="11638" y="10906"/>
                  </a:cubicBezTo>
                  <a:lnTo>
                    <a:pt x="11638" y="10901"/>
                  </a:lnTo>
                  <a:cubicBezTo>
                    <a:pt x="12919" y="10730"/>
                    <a:pt x="14104" y="10404"/>
                    <a:pt x="15752" y="9375"/>
                  </a:cubicBezTo>
                  <a:cubicBezTo>
                    <a:pt x="16615" y="8836"/>
                    <a:pt x="18177" y="6696"/>
                    <a:pt x="16731" y="6318"/>
                  </a:cubicBezTo>
                  <a:cubicBezTo>
                    <a:pt x="16615" y="6288"/>
                    <a:pt x="16498" y="6274"/>
                    <a:pt x="16381" y="6274"/>
                  </a:cubicBezTo>
                  <a:cubicBezTo>
                    <a:pt x="15109" y="6274"/>
                    <a:pt x="13744" y="7927"/>
                    <a:pt x="11965" y="8418"/>
                  </a:cubicBezTo>
                  <a:cubicBezTo>
                    <a:pt x="12039" y="8323"/>
                    <a:pt x="15809" y="5181"/>
                    <a:pt x="14263" y="4370"/>
                  </a:cubicBezTo>
                  <a:cubicBezTo>
                    <a:pt x="14198" y="4336"/>
                    <a:pt x="14122" y="4320"/>
                    <a:pt x="14037" y="4320"/>
                  </a:cubicBezTo>
                  <a:cubicBezTo>
                    <a:pt x="12847" y="4320"/>
                    <a:pt x="9837" y="7447"/>
                    <a:pt x="9549" y="7699"/>
                  </a:cubicBezTo>
                  <a:cubicBezTo>
                    <a:pt x="10240" y="5685"/>
                    <a:pt x="11786" y="393"/>
                    <a:pt x="10990" y="32"/>
                  </a:cubicBezTo>
                  <a:cubicBezTo>
                    <a:pt x="10943" y="11"/>
                    <a:pt x="10895" y="1"/>
                    <a:pt x="108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83"/>
            <p:cNvSpPr/>
            <p:nvPr/>
          </p:nvSpPr>
          <p:spPr>
            <a:xfrm>
              <a:off x="6457465" y="3882041"/>
              <a:ext cx="534574" cy="452791"/>
            </a:xfrm>
            <a:custGeom>
              <a:avLst/>
              <a:gdLst/>
              <a:ahLst/>
              <a:cxnLst/>
              <a:rect l="l" t="t" r="r" b="b"/>
              <a:pathLst>
                <a:path w="19080" h="16161" extrusionOk="0">
                  <a:moveTo>
                    <a:pt x="7425" y="7687"/>
                  </a:moveTo>
                  <a:lnTo>
                    <a:pt x="7425" y="7687"/>
                  </a:lnTo>
                  <a:cubicBezTo>
                    <a:pt x="7419" y="7844"/>
                    <a:pt x="7425" y="8000"/>
                    <a:pt x="7434" y="8150"/>
                  </a:cubicBezTo>
                  <a:cubicBezTo>
                    <a:pt x="7404" y="7996"/>
                    <a:pt x="7402" y="7840"/>
                    <a:pt x="7425" y="7687"/>
                  </a:cubicBezTo>
                  <a:close/>
                  <a:moveTo>
                    <a:pt x="8408" y="0"/>
                  </a:moveTo>
                  <a:cubicBezTo>
                    <a:pt x="8389" y="0"/>
                    <a:pt x="8369" y="2"/>
                    <a:pt x="8347" y="6"/>
                  </a:cubicBezTo>
                  <a:cubicBezTo>
                    <a:pt x="6595" y="312"/>
                    <a:pt x="5349" y="2680"/>
                    <a:pt x="4571" y="4067"/>
                  </a:cubicBezTo>
                  <a:cubicBezTo>
                    <a:pt x="3710" y="5611"/>
                    <a:pt x="3251" y="7176"/>
                    <a:pt x="3244" y="8929"/>
                  </a:cubicBezTo>
                  <a:cubicBezTo>
                    <a:pt x="3113" y="7406"/>
                    <a:pt x="2587" y="4369"/>
                    <a:pt x="1857" y="4369"/>
                  </a:cubicBezTo>
                  <a:cubicBezTo>
                    <a:pt x="1840" y="4369"/>
                    <a:pt x="1822" y="4370"/>
                    <a:pt x="1805" y="4374"/>
                  </a:cubicBezTo>
                  <a:cubicBezTo>
                    <a:pt x="337" y="4650"/>
                    <a:pt x="0" y="11260"/>
                    <a:pt x="2151" y="13127"/>
                  </a:cubicBezTo>
                  <a:lnTo>
                    <a:pt x="2120" y="13162"/>
                  </a:lnTo>
                  <a:cubicBezTo>
                    <a:pt x="4166" y="14984"/>
                    <a:pt x="6969" y="16161"/>
                    <a:pt x="10132" y="16161"/>
                  </a:cubicBezTo>
                  <a:cubicBezTo>
                    <a:pt x="10145" y="16161"/>
                    <a:pt x="10157" y="16161"/>
                    <a:pt x="10170" y="16161"/>
                  </a:cubicBezTo>
                  <a:cubicBezTo>
                    <a:pt x="11270" y="16161"/>
                    <a:pt x="12369" y="16065"/>
                    <a:pt x="13453" y="15869"/>
                  </a:cubicBezTo>
                  <a:lnTo>
                    <a:pt x="13444" y="15845"/>
                  </a:lnTo>
                  <a:cubicBezTo>
                    <a:pt x="16623" y="14647"/>
                    <a:pt x="19080" y="13210"/>
                    <a:pt x="18038" y="11823"/>
                  </a:cubicBezTo>
                  <a:cubicBezTo>
                    <a:pt x="17678" y="11350"/>
                    <a:pt x="16921" y="11172"/>
                    <a:pt x="16072" y="11172"/>
                  </a:cubicBezTo>
                  <a:cubicBezTo>
                    <a:pt x="14797" y="11172"/>
                    <a:pt x="13313" y="11574"/>
                    <a:pt x="12657" y="11988"/>
                  </a:cubicBezTo>
                  <a:cubicBezTo>
                    <a:pt x="13892" y="11097"/>
                    <a:pt x="17221" y="8181"/>
                    <a:pt x="15849" y="6824"/>
                  </a:cubicBezTo>
                  <a:cubicBezTo>
                    <a:pt x="15624" y="6603"/>
                    <a:pt x="15335" y="6508"/>
                    <a:pt x="15006" y="6508"/>
                  </a:cubicBezTo>
                  <a:cubicBezTo>
                    <a:pt x="13403" y="6508"/>
                    <a:pt x="10847" y="8759"/>
                    <a:pt x="10132" y="9709"/>
                  </a:cubicBezTo>
                  <a:cubicBezTo>
                    <a:pt x="10596" y="8285"/>
                    <a:pt x="11465" y="6989"/>
                    <a:pt x="11826" y="6496"/>
                  </a:cubicBezTo>
                  <a:cubicBezTo>
                    <a:pt x="12476" y="5602"/>
                    <a:pt x="15686" y="1856"/>
                    <a:pt x="14801" y="621"/>
                  </a:cubicBezTo>
                  <a:cubicBezTo>
                    <a:pt x="14682" y="454"/>
                    <a:pt x="14505" y="378"/>
                    <a:pt x="14282" y="378"/>
                  </a:cubicBezTo>
                  <a:cubicBezTo>
                    <a:pt x="12482" y="378"/>
                    <a:pt x="7741" y="5369"/>
                    <a:pt x="7425" y="7670"/>
                  </a:cubicBezTo>
                  <a:cubicBezTo>
                    <a:pt x="7441" y="6481"/>
                    <a:pt x="7734" y="5213"/>
                    <a:pt x="7980" y="4074"/>
                  </a:cubicBezTo>
                  <a:cubicBezTo>
                    <a:pt x="8230" y="2961"/>
                    <a:pt x="9200" y="0"/>
                    <a:pt x="84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BDE7D06-661F-B396-1BA5-A728DCAB3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683" y="2879693"/>
            <a:ext cx="3373947" cy="17472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4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Statement</a:t>
            </a:r>
            <a:endParaRPr dirty="0"/>
          </a:p>
        </p:txBody>
      </p:sp>
      <p:sp>
        <p:nvSpPr>
          <p:cNvPr id="731" name="Google Shape;731;p49"/>
          <p:cNvSpPr txBox="1">
            <a:spLocks noGrp="1"/>
          </p:cNvSpPr>
          <p:nvPr>
            <p:ph type="body" idx="1"/>
          </p:nvPr>
        </p:nvSpPr>
        <p:spPr>
          <a:xfrm>
            <a:off x="705239" y="1502939"/>
            <a:ext cx="3489900" cy="30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US" dirty="0"/>
              <a:t>Why classify moonquakes?</a:t>
            </a:r>
          </a:p>
          <a:p>
            <a:pPr marL="133350" lvl="0" indent="0" algn="l" rtl="0">
              <a:spcBef>
                <a:spcPts val="100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understanding moonquake events helps in studying the lunar interior and aids in planning future lunar missions.</a:t>
            </a: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-US" b="1" dirty="0"/>
              <a:t>Challenges</a:t>
            </a:r>
            <a:r>
              <a:rPr lang="en-US" dirty="0"/>
              <a:t>:</a:t>
            </a:r>
          </a:p>
          <a:p>
            <a:pPr marL="133350" lvl="0" indent="0" algn="l" rtl="0">
              <a:spcBef>
                <a:spcPts val="100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Limited data from lunar missions.</a:t>
            </a:r>
          </a:p>
          <a:p>
            <a:pPr marL="133350" lvl="0" indent="0" algn="l" rtl="0">
              <a:spcBef>
                <a:spcPts val="100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Complexity of time-series data.</a:t>
            </a:r>
          </a:p>
          <a:p>
            <a:pPr marL="133350" lvl="0" indent="0" algn="l" rtl="0">
              <a:spcBef>
                <a:spcPts val="100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Need for accurate classification models.</a:t>
            </a:r>
          </a:p>
        </p:txBody>
      </p:sp>
      <p:grpSp>
        <p:nvGrpSpPr>
          <p:cNvPr id="732" name="Google Shape;732;p49"/>
          <p:cNvGrpSpPr/>
          <p:nvPr/>
        </p:nvGrpSpPr>
        <p:grpSpPr>
          <a:xfrm>
            <a:off x="4561594" y="1833922"/>
            <a:ext cx="3237429" cy="2176047"/>
            <a:chOff x="715100" y="1781175"/>
            <a:chExt cx="2641290" cy="1775350"/>
          </a:xfrm>
        </p:grpSpPr>
        <p:sp>
          <p:nvSpPr>
            <p:cNvPr id="733" name="Google Shape;733;p49"/>
            <p:cNvSpPr/>
            <p:nvPr/>
          </p:nvSpPr>
          <p:spPr>
            <a:xfrm>
              <a:off x="1716863" y="2062851"/>
              <a:ext cx="222828" cy="158900"/>
            </a:xfrm>
            <a:custGeom>
              <a:avLst/>
              <a:gdLst/>
              <a:ahLst/>
              <a:cxnLst/>
              <a:rect l="l" t="t" r="r" b="b"/>
              <a:pathLst>
                <a:path w="5570" h="3972" extrusionOk="0">
                  <a:moveTo>
                    <a:pt x="372" y="0"/>
                  </a:moveTo>
                  <a:lnTo>
                    <a:pt x="0" y="3971"/>
                  </a:lnTo>
                  <a:lnTo>
                    <a:pt x="0" y="3971"/>
                  </a:lnTo>
                  <a:lnTo>
                    <a:pt x="3621" y="3327"/>
                  </a:lnTo>
                  <a:lnTo>
                    <a:pt x="5569" y="752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9"/>
            <p:cNvSpPr/>
            <p:nvPr/>
          </p:nvSpPr>
          <p:spPr>
            <a:xfrm>
              <a:off x="2756110" y="2090055"/>
              <a:ext cx="599195" cy="955439"/>
            </a:xfrm>
            <a:custGeom>
              <a:avLst/>
              <a:gdLst/>
              <a:ahLst/>
              <a:cxnLst/>
              <a:rect l="l" t="t" r="r" b="b"/>
              <a:pathLst>
                <a:path w="14978" h="23883" extrusionOk="0">
                  <a:moveTo>
                    <a:pt x="5673" y="1"/>
                  </a:moveTo>
                  <a:cubicBezTo>
                    <a:pt x="5117" y="3679"/>
                    <a:pt x="0" y="23883"/>
                    <a:pt x="6977" y="23883"/>
                  </a:cubicBezTo>
                  <a:cubicBezTo>
                    <a:pt x="7455" y="23883"/>
                    <a:pt x="7991" y="23788"/>
                    <a:pt x="8589" y="23586"/>
                  </a:cubicBezTo>
                  <a:cubicBezTo>
                    <a:pt x="14978" y="21318"/>
                    <a:pt x="11676" y="4483"/>
                    <a:pt x="56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9"/>
            <p:cNvSpPr/>
            <p:nvPr/>
          </p:nvSpPr>
          <p:spPr>
            <a:xfrm>
              <a:off x="2983058" y="2090055"/>
              <a:ext cx="372247" cy="943558"/>
            </a:xfrm>
            <a:custGeom>
              <a:avLst/>
              <a:gdLst/>
              <a:ahLst/>
              <a:cxnLst/>
              <a:rect l="l" t="t" r="r" b="b"/>
              <a:pathLst>
                <a:path w="9305" h="23586" extrusionOk="0">
                  <a:moveTo>
                    <a:pt x="0" y="1"/>
                  </a:moveTo>
                  <a:cubicBezTo>
                    <a:pt x="606" y="3720"/>
                    <a:pt x="4319" y="16007"/>
                    <a:pt x="2916" y="23586"/>
                  </a:cubicBezTo>
                  <a:cubicBezTo>
                    <a:pt x="9305" y="21318"/>
                    <a:pt x="6003" y="4483"/>
                    <a:pt x="0" y="1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9"/>
            <p:cNvSpPr/>
            <p:nvPr/>
          </p:nvSpPr>
          <p:spPr>
            <a:xfrm>
              <a:off x="1503317" y="2363371"/>
              <a:ext cx="1203230" cy="968001"/>
            </a:xfrm>
            <a:custGeom>
              <a:avLst/>
              <a:gdLst/>
              <a:ahLst/>
              <a:cxnLst/>
              <a:rect l="l" t="t" r="r" b="b"/>
              <a:pathLst>
                <a:path w="30077" h="24197" extrusionOk="0">
                  <a:moveTo>
                    <a:pt x="0" y="0"/>
                  </a:moveTo>
                  <a:lnTo>
                    <a:pt x="0" y="19636"/>
                  </a:lnTo>
                  <a:lnTo>
                    <a:pt x="27848" y="24197"/>
                  </a:lnTo>
                  <a:lnTo>
                    <a:pt x="30076" y="20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9"/>
            <p:cNvSpPr/>
            <p:nvPr/>
          </p:nvSpPr>
          <p:spPr>
            <a:xfrm>
              <a:off x="1528360" y="2450302"/>
              <a:ext cx="838385" cy="273674"/>
            </a:xfrm>
            <a:custGeom>
              <a:avLst/>
              <a:gdLst/>
              <a:ahLst/>
              <a:cxnLst/>
              <a:rect l="l" t="t" r="r" b="b"/>
              <a:pathLst>
                <a:path w="20957" h="6841" extrusionOk="0">
                  <a:moveTo>
                    <a:pt x="1" y="0"/>
                  </a:moveTo>
                  <a:lnTo>
                    <a:pt x="1" y="6841"/>
                  </a:lnTo>
                  <a:lnTo>
                    <a:pt x="20400" y="5553"/>
                  </a:lnTo>
                  <a:lnTo>
                    <a:pt x="20956" y="21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9"/>
            <p:cNvSpPr/>
            <p:nvPr/>
          </p:nvSpPr>
          <p:spPr>
            <a:xfrm>
              <a:off x="2031301" y="2523551"/>
              <a:ext cx="190184" cy="199305"/>
            </a:xfrm>
            <a:custGeom>
              <a:avLst/>
              <a:gdLst/>
              <a:ahLst/>
              <a:cxnLst/>
              <a:rect l="l" t="t" r="r" b="b"/>
              <a:pathLst>
                <a:path w="4754" h="4982" extrusionOk="0">
                  <a:moveTo>
                    <a:pt x="2" y="1"/>
                  </a:moveTo>
                  <a:lnTo>
                    <a:pt x="1" y="4741"/>
                  </a:lnTo>
                  <a:lnTo>
                    <a:pt x="4340" y="4981"/>
                  </a:lnTo>
                  <a:lnTo>
                    <a:pt x="4754" y="285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9"/>
            <p:cNvSpPr/>
            <p:nvPr/>
          </p:nvSpPr>
          <p:spPr>
            <a:xfrm>
              <a:off x="2048983" y="2543594"/>
              <a:ext cx="151979" cy="159220"/>
            </a:xfrm>
            <a:custGeom>
              <a:avLst/>
              <a:gdLst/>
              <a:ahLst/>
              <a:cxnLst/>
              <a:rect l="l" t="t" r="r" b="b"/>
              <a:pathLst>
                <a:path w="3799" h="3980" extrusionOk="0">
                  <a:moveTo>
                    <a:pt x="2" y="1"/>
                  </a:moveTo>
                  <a:lnTo>
                    <a:pt x="0" y="3788"/>
                  </a:lnTo>
                  <a:lnTo>
                    <a:pt x="3468" y="3980"/>
                  </a:lnTo>
                  <a:lnTo>
                    <a:pt x="3799" y="227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9"/>
            <p:cNvSpPr/>
            <p:nvPr/>
          </p:nvSpPr>
          <p:spPr>
            <a:xfrm>
              <a:off x="2055544" y="2566557"/>
              <a:ext cx="129696" cy="131416"/>
            </a:xfrm>
            <a:custGeom>
              <a:avLst/>
              <a:gdLst/>
              <a:ahLst/>
              <a:cxnLst/>
              <a:rect l="l" t="t" r="r" b="b"/>
              <a:pathLst>
                <a:path w="3242" h="3285" extrusionOk="0">
                  <a:moveTo>
                    <a:pt x="22" y="1"/>
                  </a:moveTo>
                  <a:lnTo>
                    <a:pt x="1" y="3112"/>
                  </a:lnTo>
                  <a:lnTo>
                    <a:pt x="3113" y="3284"/>
                  </a:lnTo>
                  <a:lnTo>
                    <a:pt x="3242" y="524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9"/>
            <p:cNvSpPr/>
            <p:nvPr/>
          </p:nvSpPr>
          <p:spPr>
            <a:xfrm>
              <a:off x="2118392" y="2535633"/>
              <a:ext cx="17242" cy="169381"/>
            </a:xfrm>
            <a:custGeom>
              <a:avLst/>
              <a:gdLst/>
              <a:ahLst/>
              <a:cxnLst/>
              <a:rect l="l" t="t" r="r" b="b"/>
              <a:pathLst>
                <a:path w="431" h="4234" extrusionOk="0">
                  <a:moveTo>
                    <a:pt x="48" y="1"/>
                  </a:moveTo>
                  <a:lnTo>
                    <a:pt x="0" y="4233"/>
                  </a:lnTo>
                  <a:lnTo>
                    <a:pt x="268" y="4203"/>
                  </a:lnTo>
                  <a:lnTo>
                    <a:pt x="430" y="21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9"/>
            <p:cNvSpPr/>
            <p:nvPr/>
          </p:nvSpPr>
          <p:spPr>
            <a:xfrm>
              <a:off x="2030301" y="2614843"/>
              <a:ext cx="174942" cy="29724"/>
            </a:xfrm>
            <a:custGeom>
              <a:avLst/>
              <a:gdLst/>
              <a:ahLst/>
              <a:cxnLst/>
              <a:rect l="l" t="t" r="r" b="b"/>
              <a:pathLst>
                <a:path w="4373" h="743" extrusionOk="0">
                  <a:moveTo>
                    <a:pt x="0" y="1"/>
                  </a:moveTo>
                  <a:lnTo>
                    <a:pt x="27" y="316"/>
                  </a:lnTo>
                  <a:lnTo>
                    <a:pt x="4326" y="742"/>
                  </a:lnTo>
                  <a:lnTo>
                    <a:pt x="4373" y="4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9"/>
            <p:cNvSpPr/>
            <p:nvPr/>
          </p:nvSpPr>
          <p:spPr>
            <a:xfrm>
              <a:off x="1648774" y="2482786"/>
              <a:ext cx="190224" cy="199265"/>
            </a:xfrm>
            <a:custGeom>
              <a:avLst/>
              <a:gdLst/>
              <a:ahLst/>
              <a:cxnLst/>
              <a:rect l="l" t="t" r="r" b="b"/>
              <a:pathLst>
                <a:path w="4755" h="4981" extrusionOk="0">
                  <a:moveTo>
                    <a:pt x="3" y="1"/>
                  </a:moveTo>
                  <a:lnTo>
                    <a:pt x="1" y="4740"/>
                  </a:lnTo>
                  <a:lnTo>
                    <a:pt x="4341" y="4980"/>
                  </a:lnTo>
                  <a:lnTo>
                    <a:pt x="4755" y="284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9"/>
            <p:cNvSpPr/>
            <p:nvPr/>
          </p:nvSpPr>
          <p:spPr>
            <a:xfrm>
              <a:off x="1666496" y="2502829"/>
              <a:ext cx="151979" cy="159260"/>
            </a:xfrm>
            <a:custGeom>
              <a:avLst/>
              <a:gdLst/>
              <a:ahLst/>
              <a:cxnLst/>
              <a:rect l="l" t="t" r="r" b="b"/>
              <a:pathLst>
                <a:path w="3799" h="3981" extrusionOk="0">
                  <a:moveTo>
                    <a:pt x="3" y="0"/>
                  </a:moveTo>
                  <a:lnTo>
                    <a:pt x="0" y="3788"/>
                  </a:lnTo>
                  <a:lnTo>
                    <a:pt x="3468" y="3980"/>
                  </a:lnTo>
                  <a:lnTo>
                    <a:pt x="3799" y="227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9"/>
            <p:cNvSpPr/>
            <p:nvPr/>
          </p:nvSpPr>
          <p:spPr>
            <a:xfrm>
              <a:off x="1673057" y="2525752"/>
              <a:ext cx="129696" cy="131416"/>
            </a:xfrm>
            <a:custGeom>
              <a:avLst/>
              <a:gdLst/>
              <a:ahLst/>
              <a:cxnLst/>
              <a:rect l="l" t="t" r="r" b="b"/>
              <a:pathLst>
                <a:path w="3242" h="3285" extrusionOk="0">
                  <a:moveTo>
                    <a:pt x="23" y="1"/>
                  </a:moveTo>
                  <a:lnTo>
                    <a:pt x="1" y="3112"/>
                  </a:lnTo>
                  <a:lnTo>
                    <a:pt x="3113" y="3284"/>
                  </a:lnTo>
                  <a:lnTo>
                    <a:pt x="3242" y="524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9"/>
            <p:cNvSpPr/>
            <p:nvPr/>
          </p:nvSpPr>
          <p:spPr>
            <a:xfrm>
              <a:off x="1735905" y="2494868"/>
              <a:ext cx="17242" cy="169381"/>
            </a:xfrm>
            <a:custGeom>
              <a:avLst/>
              <a:gdLst/>
              <a:ahLst/>
              <a:cxnLst/>
              <a:rect l="l" t="t" r="r" b="b"/>
              <a:pathLst>
                <a:path w="431" h="4234" extrusionOk="0">
                  <a:moveTo>
                    <a:pt x="47" y="0"/>
                  </a:moveTo>
                  <a:lnTo>
                    <a:pt x="0" y="4233"/>
                  </a:lnTo>
                  <a:lnTo>
                    <a:pt x="268" y="4203"/>
                  </a:lnTo>
                  <a:lnTo>
                    <a:pt x="430" y="21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9"/>
            <p:cNvSpPr/>
            <p:nvPr/>
          </p:nvSpPr>
          <p:spPr>
            <a:xfrm>
              <a:off x="1647814" y="2574118"/>
              <a:ext cx="174942" cy="29644"/>
            </a:xfrm>
            <a:custGeom>
              <a:avLst/>
              <a:gdLst/>
              <a:ahLst/>
              <a:cxnLst/>
              <a:rect l="l" t="t" r="r" b="b"/>
              <a:pathLst>
                <a:path w="4373" h="741" extrusionOk="0">
                  <a:moveTo>
                    <a:pt x="1" y="0"/>
                  </a:moveTo>
                  <a:lnTo>
                    <a:pt x="27" y="314"/>
                  </a:lnTo>
                  <a:lnTo>
                    <a:pt x="4326" y="741"/>
                  </a:lnTo>
                  <a:lnTo>
                    <a:pt x="4373" y="4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9"/>
            <p:cNvSpPr/>
            <p:nvPr/>
          </p:nvSpPr>
          <p:spPr>
            <a:xfrm>
              <a:off x="1411425" y="2723937"/>
              <a:ext cx="1341528" cy="163140"/>
            </a:xfrm>
            <a:custGeom>
              <a:avLst/>
              <a:gdLst/>
              <a:ahLst/>
              <a:cxnLst/>
              <a:rect l="l" t="t" r="r" b="b"/>
              <a:pathLst>
                <a:path w="33534" h="4078" extrusionOk="0">
                  <a:moveTo>
                    <a:pt x="0" y="1"/>
                  </a:moveTo>
                  <a:lnTo>
                    <a:pt x="159" y="2194"/>
                  </a:lnTo>
                  <a:lnTo>
                    <a:pt x="33255" y="4078"/>
                  </a:lnTo>
                  <a:lnTo>
                    <a:pt x="33533" y="1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FD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9"/>
            <p:cNvSpPr/>
            <p:nvPr/>
          </p:nvSpPr>
          <p:spPr>
            <a:xfrm>
              <a:off x="1397464" y="2723937"/>
              <a:ext cx="1370331" cy="85891"/>
            </a:xfrm>
            <a:custGeom>
              <a:avLst/>
              <a:gdLst/>
              <a:ahLst/>
              <a:cxnLst/>
              <a:rect l="l" t="t" r="r" b="b"/>
              <a:pathLst>
                <a:path w="34254" h="2147" extrusionOk="0">
                  <a:moveTo>
                    <a:pt x="1" y="1"/>
                  </a:moveTo>
                  <a:lnTo>
                    <a:pt x="43" y="960"/>
                  </a:lnTo>
                  <a:lnTo>
                    <a:pt x="34161" y="2146"/>
                  </a:lnTo>
                  <a:lnTo>
                    <a:pt x="34254" y="11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F8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9"/>
            <p:cNvSpPr/>
            <p:nvPr/>
          </p:nvSpPr>
          <p:spPr>
            <a:xfrm>
              <a:off x="2316576" y="2754541"/>
              <a:ext cx="456777" cy="62808"/>
            </a:xfrm>
            <a:custGeom>
              <a:avLst/>
              <a:gdLst/>
              <a:ahLst/>
              <a:cxnLst/>
              <a:rect l="l" t="t" r="r" b="b"/>
              <a:pathLst>
                <a:path w="11418" h="1570" extrusionOk="0">
                  <a:moveTo>
                    <a:pt x="0" y="0"/>
                  </a:moveTo>
                  <a:lnTo>
                    <a:pt x="0" y="926"/>
                  </a:lnTo>
                  <a:lnTo>
                    <a:pt x="11418" y="1570"/>
                  </a:lnTo>
                  <a:lnTo>
                    <a:pt x="11348" y="3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16B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9"/>
            <p:cNvSpPr/>
            <p:nvPr/>
          </p:nvSpPr>
          <p:spPr>
            <a:xfrm>
              <a:off x="730902" y="3391424"/>
              <a:ext cx="2546558" cy="165101"/>
            </a:xfrm>
            <a:custGeom>
              <a:avLst/>
              <a:gdLst/>
              <a:ahLst/>
              <a:cxnLst/>
              <a:rect l="l" t="t" r="r" b="b"/>
              <a:pathLst>
                <a:path w="63656" h="4127" extrusionOk="0">
                  <a:moveTo>
                    <a:pt x="0" y="0"/>
                  </a:moveTo>
                  <a:lnTo>
                    <a:pt x="93" y="1424"/>
                  </a:lnTo>
                  <a:cubicBezTo>
                    <a:pt x="11668" y="2971"/>
                    <a:pt x="24440" y="4127"/>
                    <a:pt x="37087" y="4127"/>
                  </a:cubicBezTo>
                  <a:cubicBezTo>
                    <a:pt x="46146" y="4127"/>
                    <a:pt x="55141" y="3534"/>
                    <a:pt x="63585" y="2067"/>
                  </a:cubicBezTo>
                  <a:lnTo>
                    <a:pt x="63655" y="5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9"/>
            <p:cNvSpPr/>
            <p:nvPr/>
          </p:nvSpPr>
          <p:spPr>
            <a:xfrm>
              <a:off x="731862" y="3321135"/>
              <a:ext cx="2567921" cy="101453"/>
            </a:xfrm>
            <a:custGeom>
              <a:avLst/>
              <a:gdLst/>
              <a:ahLst/>
              <a:cxnLst/>
              <a:rect l="l" t="t" r="r" b="b"/>
              <a:pathLst>
                <a:path w="64190" h="2536" extrusionOk="0">
                  <a:moveTo>
                    <a:pt x="418" y="1"/>
                  </a:moveTo>
                  <a:lnTo>
                    <a:pt x="0" y="1852"/>
                  </a:lnTo>
                  <a:lnTo>
                    <a:pt x="63702" y="2536"/>
                  </a:lnTo>
                  <a:lnTo>
                    <a:pt x="64189" y="282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9"/>
            <p:cNvSpPr/>
            <p:nvPr/>
          </p:nvSpPr>
          <p:spPr>
            <a:xfrm>
              <a:off x="745784" y="2785105"/>
              <a:ext cx="1091856" cy="554869"/>
            </a:xfrm>
            <a:custGeom>
              <a:avLst/>
              <a:gdLst/>
              <a:ahLst/>
              <a:cxnLst/>
              <a:rect l="l" t="t" r="r" b="b"/>
              <a:pathLst>
                <a:path w="27293" h="13870" extrusionOk="0">
                  <a:moveTo>
                    <a:pt x="71" y="1"/>
                  </a:moveTo>
                  <a:lnTo>
                    <a:pt x="1" y="13870"/>
                  </a:lnTo>
                  <a:lnTo>
                    <a:pt x="27292" y="13842"/>
                  </a:lnTo>
                  <a:lnTo>
                    <a:pt x="23357" y="1651"/>
                  </a:lnTo>
                  <a:lnTo>
                    <a:pt x="15108" y="323"/>
                  </a:lnTo>
                  <a:cubicBezTo>
                    <a:pt x="12097" y="676"/>
                    <a:pt x="9634" y="939"/>
                    <a:pt x="7266" y="939"/>
                  </a:cubicBezTo>
                  <a:cubicBezTo>
                    <a:pt x="4921" y="939"/>
                    <a:pt x="2669" y="682"/>
                    <a:pt x="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9"/>
            <p:cNvSpPr/>
            <p:nvPr/>
          </p:nvSpPr>
          <p:spPr>
            <a:xfrm>
              <a:off x="1631452" y="2825351"/>
              <a:ext cx="1717175" cy="516745"/>
            </a:xfrm>
            <a:custGeom>
              <a:avLst/>
              <a:gdLst/>
              <a:ahLst/>
              <a:cxnLst/>
              <a:rect l="l" t="t" r="r" b="b"/>
              <a:pathLst>
                <a:path w="42924" h="12917" extrusionOk="0">
                  <a:moveTo>
                    <a:pt x="17231" y="1"/>
                  </a:moveTo>
                  <a:lnTo>
                    <a:pt x="1183" y="886"/>
                  </a:lnTo>
                  <a:lnTo>
                    <a:pt x="0" y="12882"/>
                  </a:lnTo>
                  <a:lnTo>
                    <a:pt x="41771" y="12917"/>
                  </a:lnTo>
                  <a:lnTo>
                    <a:pt x="42923" y="1831"/>
                  </a:lnTo>
                  <a:lnTo>
                    <a:pt x="172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9"/>
            <p:cNvSpPr/>
            <p:nvPr/>
          </p:nvSpPr>
          <p:spPr>
            <a:xfrm>
              <a:off x="2814157" y="3082384"/>
              <a:ext cx="53887" cy="259712"/>
            </a:xfrm>
            <a:custGeom>
              <a:avLst/>
              <a:gdLst/>
              <a:ahLst/>
              <a:cxnLst/>
              <a:rect l="l" t="t" r="r" b="b"/>
              <a:pathLst>
                <a:path w="1347" h="6492" extrusionOk="0">
                  <a:moveTo>
                    <a:pt x="743" y="0"/>
                  </a:moveTo>
                  <a:lnTo>
                    <a:pt x="1" y="1341"/>
                  </a:lnTo>
                  <a:lnTo>
                    <a:pt x="48" y="6492"/>
                  </a:lnTo>
                  <a:lnTo>
                    <a:pt x="1069" y="6492"/>
                  </a:lnTo>
                  <a:lnTo>
                    <a:pt x="1347" y="1342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9"/>
            <p:cNvSpPr/>
            <p:nvPr/>
          </p:nvSpPr>
          <p:spPr>
            <a:xfrm>
              <a:off x="2741788" y="3082384"/>
              <a:ext cx="53887" cy="259712"/>
            </a:xfrm>
            <a:custGeom>
              <a:avLst/>
              <a:gdLst/>
              <a:ahLst/>
              <a:cxnLst/>
              <a:rect l="l" t="t" r="r" b="b"/>
              <a:pathLst>
                <a:path w="1347" h="6492" extrusionOk="0">
                  <a:moveTo>
                    <a:pt x="743" y="0"/>
                  </a:moveTo>
                  <a:lnTo>
                    <a:pt x="0" y="1341"/>
                  </a:lnTo>
                  <a:lnTo>
                    <a:pt x="46" y="6492"/>
                  </a:lnTo>
                  <a:lnTo>
                    <a:pt x="1067" y="6492"/>
                  </a:lnTo>
                  <a:lnTo>
                    <a:pt x="1346" y="1342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9"/>
            <p:cNvSpPr/>
            <p:nvPr/>
          </p:nvSpPr>
          <p:spPr>
            <a:xfrm>
              <a:off x="2892167" y="3082384"/>
              <a:ext cx="53847" cy="259712"/>
            </a:xfrm>
            <a:custGeom>
              <a:avLst/>
              <a:gdLst/>
              <a:ahLst/>
              <a:cxnLst/>
              <a:rect l="l" t="t" r="r" b="b"/>
              <a:pathLst>
                <a:path w="1346" h="6492" extrusionOk="0">
                  <a:moveTo>
                    <a:pt x="742" y="0"/>
                  </a:moveTo>
                  <a:lnTo>
                    <a:pt x="1" y="1341"/>
                  </a:lnTo>
                  <a:lnTo>
                    <a:pt x="47" y="6492"/>
                  </a:lnTo>
                  <a:lnTo>
                    <a:pt x="1068" y="6492"/>
                  </a:lnTo>
                  <a:lnTo>
                    <a:pt x="1346" y="1342"/>
                  </a:lnTo>
                  <a:lnTo>
                    <a:pt x="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9"/>
            <p:cNvSpPr/>
            <p:nvPr/>
          </p:nvSpPr>
          <p:spPr>
            <a:xfrm>
              <a:off x="2968296" y="3086665"/>
              <a:ext cx="53887" cy="259752"/>
            </a:xfrm>
            <a:custGeom>
              <a:avLst/>
              <a:gdLst/>
              <a:ahLst/>
              <a:cxnLst/>
              <a:rect l="l" t="t" r="r" b="b"/>
              <a:pathLst>
                <a:path w="1347" h="6493" extrusionOk="0">
                  <a:moveTo>
                    <a:pt x="743" y="0"/>
                  </a:moveTo>
                  <a:lnTo>
                    <a:pt x="0" y="1342"/>
                  </a:lnTo>
                  <a:lnTo>
                    <a:pt x="46" y="6493"/>
                  </a:lnTo>
                  <a:lnTo>
                    <a:pt x="1067" y="6493"/>
                  </a:lnTo>
                  <a:lnTo>
                    <a:pt x="1347" y="1342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9"/>
            <p:cNvSpPr/>
            <p:nvPr/>
          </p:nvSpPr>
          <p:spPr>
            <a:xfrm>
              <a:off x="3044425" y="3086665"/>
              <a:ext cx="53887" cy="259752"/>
            </a:xfrm>
            <a:custGeom>
              <a:avLst/>
              <a:gdLst/>
              <a:ahLst/>
              <a:cxnLst/>
              <a:rect l="l" t="t" r="r" b="b"/>
              <a:pathLst>
                <a:path w="1347" h="6493" extrusionOk="0">
                  <a:moveTo>
                    <a:pt x="743" y="0"/>
                  </a:moveTo>
                  <a:lnTo>
                    <a:pt x="0" y="1342"/>
                  </a:lnTo>
                  <a:lnTo>
                    <a:pt x="47" y="6493"/>
                  </a:lnTo>
                  <a:lnTo>
                    <a:pt x="1067" y="6493"/>
                  </a:lnTo>
                  <a:lnTo>
                    <a:pt x="1346" y="1342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9"/>
            <p:cNvSpPr/>
            <p:nvPr/>
          </p:nvSpPr>
          <p:spPr>
            <a:xfrm>
              <a:off x="3136316" y="3086665"/>
              <a:ext cx="53887" cy="259752"/>
            </a:xfrm>
            <a:custGeom>
              <a:avLst/>
              <a:gdLst/>
              <a:ahLst/>
              <a:cxnLst/>
              <a:rect l="l" t="t" r="r" b="b"/>
              <a:pathLst>
                <a:path w="1347" h="6493" extrusionOk="0">
                  <a:moveTo>
                    <a:pt x="743" y="0"/>
                  </a:moveTo>
                  <a:lnTo>
                    <a:pt x="0" y="1342"/>
                  </a:lnTo>
                  <a:lnTo>
                    <a:pt x="47" y="6493"/>
                  </a:lnTo>
                  <a:lnTo>
                    <a:pt x="1068" y="6493"/>
                  </a:lnTo>
                  <a:lnTo>
                    <a:pt x="1346" y="1342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9"/>
            <p:cNvSpPr/>
            <p:nvPr/>
          </p:nvSpPr>
          <p:spPr>
            <a:xfrm>
              <a:off x="3215686" y="3086665"/>
              <a:ext cx="53887" cy="259752"/>
            </a:xfrm>
            <a:custGeom>
              <a:avLst/>
              <a:gdLst/>
              <a:ahLst/>
              <a:cxnLst/>
              <a:rect l="l" t="t" r="r" b="b"/>
              <a:pathLst>
                <a:path w="1347" h="6493" extrusionOk="0">
                  <a:moveTo>
                    <a:pt x="743" y="0"/>
                  </a:moveTo>
                  <a:lnTo>
                    <a:pt x="1" y="1342"/>
                  </a:lnTo>
                  <a:lnTo>
                    <a:pt x="48" y="6493"/>
                  </a:lnTo>
                  <a:lnTo>
                    <a:pt x="1069" y="6493"/>
                  </a:lnTo>
                  <a:lnTo>
                    <a:pt x="1347" y="1342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9"/>
            <p:cNvSpPr/>
            <p:nvPr/>
          </p:nvSpPr>
          <p:spPr>
            <a:xfrm>
              <a:off x="2700943" y="3184717"/>
              <a:ext cx="615517" cy="10521"/>
            </a:xfrm>
            <a:custGeom>
              <a:avLst/>
              <a:gdLst/>
              <a:ahLst/>
              <a:cxnLst/>
              <a:rect l="l" t="t" r="r" b="b"/>
              <a:pathLst>
                <a:path w="15386" h="263" extrusionOk="0">
                  <a:moveTo>
                    <a:pt x="0" y="1"/>
                  </a:moveTo>
                  <a:lnTo>
                    <a:pt x="0" y="263"/>
                  </a:lnTo>
                  <a:lnTo>
                    <a:pt x="15385" y="263"/>
                  </a:lnTo>
                  <a:lnTo>
                    <a:pt x="153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9"/>
            <p:cNvSpPr/>
            <p:nvPr/>
          </p:nvSpPr>
          <p:spPr>
            <a:xfrm>
              <a:off x="3022623" y="3015295"/>
              <a:ext cx="83530" cy="328401"/>
            </a:xfrm>
            <a:custGeom>
              <a:avLst/>
              <a:gdLst/>
              <a:ahLst/>
              <a:cxnLst/>
              <a:rect l="l" t="t" r="r" b="b"/>
              <a:pathLst>
                <a:path w="2088" h="8209" extrusionOk="0">
                  <a:moveTo>
                    <a:pt x="2088" y="0"/>
                  </a:moveTo>
                  <a:lnTo>
                    <a:pt x="1392" y="122"/>
                  </a:lnTo>
                  <a:cubicBezTo>
                    <a:pt x="1080" y="3226"/>
                    <a:pt x="792" y="5062"/>
                    <a:pt x="0" y="8209"/>
                  </a:cubicBezTo>
                  <a:lnTo>
                    <a:pt x="661" y="8209"/>
                  </a:lnTo>
                  <a:cubicBezTo>
                    <a:pt x="1008" y="4977"/>
                    <a:pt x="1346" y="3100"/>
                    <a:pt x="20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9"/>
            <p:cNvSpPr/>
            <p:nvPr/>
          </p:nvSpPr>
          <p:spPr>
            <a:xfrm>
              <a:off x="1054902" y="2808708"/>
              <a:ext cx="52847" cy="342363"/>
            </a:xfrm>
            <a:custGeom>
              <a:avLst/>
              <a:gdLst/>
              <a:ahLst/>
              <a:cxnLst/>
              <a:rect l="l" t="t" r="r" b="b"/>
              <a:pathLst>
                <a:path w="1321" h="8558" extrusionOk="0">
                  <a:moveTo>
                    <a:pt x="637" y="1"/>
                  </a:moveTo>
                  <a:lnTo>
                    <a:pt x="1" y="349"/>
                  </a:lnTo>
                  <a:cubicBezTo>
                    <a:pt x="477" y="3427"/>
                    <a:pt x="661" y="5280"/>
                    <a:pt x="688" y="8558"/>
                  </a:cubicBezTo>
                  <a:lnTo>
                    <a:pt x="1321" y="8337"/>
                  </a:lnTo>
                  <a:cubicBezTo>
                    <a:pt x="846" y="5126"/>
                    <a:pt x="701" y="3215"/>
                    <a:pt x="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9"/>
            <p:cNvSpPr/>
            <p:nvPr/>
          </p:nvSpPr>
          <p:spPr>
            <a:xfrm>
              <a:off x="2980817" y="3024977"/>
              <a:ext cx="78010" cy="198065"/>
            </a:xfrm>
            <a:custGeom>
              <a:avLst/>
              <a:gdLst/>
              <a:ahLst/>
              <a:cxnLst/>
              <a:rect l="l" t="t" r="r" b="b"/>
              <a:pathLst>
                <a:path w="1950" h="4951" extrusionOk="0">
                  <a:moveTo>
                    <a:pt x="36" y="1"/>
                  </a:moveTo>
                  <a:lnTo>
                    <a:pt x="0" y="241"/>
                  </a:lnTo>
                  <a:cubicBezTo>
                    <a:pt x="558" y="1166"/>
                    <a:pt x="1845" y="3822"/>
                    <a:pt x="1776" y="4950"/>
                  </a:cubicBezTo>
                  <a:lnTo>
                    <a:pt x="1950" y="4184"/>
                  </a:lnTo>
                  <a:cubicBezTo>
                    <a:pt x="1950" y="4184"/>
                    <a:pt x="801" y="1007"/>
                    <a:pt x="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9"/>
            <p:cNvSpPr/>
            <p:nvPr/>
          </p:nvSpPr>
          <p:spPr>
            <a:xfrm>
              <a:off x="935127" y="2981531"/>
              <a:ext cx="492102" cy="360565"/>
            </a:xfrm>
            <a:custGeom>
              <a:avLst/>
              <a:gdLst/>
              <a:ahLst/>
              <a:cxnLst/>
              <a:rect l="l" t="t" r="r" b="b"/>
              <a:pathLst>
                <a:path w="12301" h="9013" extrusionOk="0">
                  <a:moveTo>
                    <a:pt x="12300" y="0"/>
                  </a:moveTo>
                  <a:lnTo>
                    <a:pt x="1" y="1663"/>
                  </a:lnTo>
                  <a:lnTo>
                    <a:pt x="187" y="9013"/>
                  </a:lnTo>
                  <a:lnTo>
                    <a:pt x="12068" y="9013"/>
                  </a:lnTo>
                  <a:lnTo>
                    <a:pt x="12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9"/>
            <p:cNvSpPr/>
            <p:nvPr/>
          </p:nvSpPr>
          <p:spPr>
            <a:xfrm>
              <a:off x="894322" y="2972930"/>
              <a:ext cx="555229" cy="126656"/>
            </a:xfrm>
            <a:custGeom>
              <a:avLst/>
              <a:gdLst/>
              <a:ahLst/>
              <a:cxnLst/>
              <a:rect l="l" t="t" r="r" b="b"/>
              <a:pathLst>
                <a:path w="13879" h="3166" extrusionOk="0">
                  <a:moveTo>
                    <a:pt x="13878" y="0"/>
                  </a:moveTo>
                  <a:lnTo>
                    <a:pt x="1114" y="1288"/>
                  </a:lnTo>
                  <a:lnTo>
                    <a:pt x="0" y="3165"/>
                  </a:lnTo>
                  <a:lnTo>
                    <a:pt x="13878" y="1342"/>
                  </a:lnTo>
                  <a:lnTo>
                    <a:pt x="138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9"/>
            <p:cNvSpPr/>
            <p:nvPr/>
          </p:nvSpPr>
          <p:spPr>
            <a:xfrm>
              <a:off x="1409505" y="2811949"/>
              <a:ext cx="1334607" cy="530146"/>
            </a:xfrm>
            <a:custGeom>
              <a:avLst/>
              <a:gdLst/>
              <a:ahLst/>
              <a:cxnLst/>
              <a:rect l="l" t="t" r="r" b="b"/>
              <a:pathLst>
                <a:path w="33361" h="13252" extrusionOk="0">
                  <a:moveTo>
                    <a:pt x="118" y="0"/>
                  </a:moveTo>
                  <a:lnTo>
                    <a:pt x="1" y="13252"/>
                  </a:lnTo>
                  <a:lnTo>
                    <a:pt x="32224" y="13252"/>
                  </a:lnTo>
                  <a:lnTo>
                    <a:pt x="33361" y="1503"/>
                  </a:lnTo>
                  <a:lnTo>
                    <a:pt x="24415" y="497"/>
                  </a:lnTo>
                  <a:lnTo>
                    <a:pt x="7706" y="1020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FFE23F">
                <a:alpha val="4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9"/>
            <p:cNvSpPr/>
            <p:nvPr/>
          </p:nvSpPr>
          <p:spPr>
            <a:xfrm>
              <a:off x="2896047" y="2885438"/>
              <a:ext cx="328761" cy="182623"/>
            </a:xfrm>
            <a:custGeom>
              <a:avLst/>
              <a:gdLst/>
              <a:ahLst/>
              <a:cxnLst/>
              <a:rect l="l" t="t" r="r" b="b"/>
              <a:pathLst>
                <a:path w="8218" h="4565" extrusionOk="0">
                  <a:moveTo>
                    <a:pt x="0" y="0"/>
                  </a:moveTo>
                  <a:lnTo>
                    <a:pt x="0" y="0"/>
                  </a:lnTo>
                  <a:cubicBezTo>
                    <a:pt x="355" y="2700"/>
                    <a:pt x="1357" y="4564"/>
                    <a:pt x="3476" y="4564"/>
                  </a:cubicBezTo>
                  <a:cubicBezTo>
                    <a:pt x="3954" y="4564"/>
                    <a:pt x="4490" y="4469"/>
                    <a:pt x="5088" y="4267"/>
                  </a:cubicBezTo>
                  <a:cubicBezTo>
                    <a:pt x="6737" y="3682"/>
                    <a:pt x="7739" y="2124"/>
                    <a:pt x="8217" y="5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9"/>
            <p:cNvSpPr/>
            <p:nvPr/>
          </p:nvSpPr>
          <p:spPr>
            <a:xfrm>
              <a:off x="3099552" y="2885318"/>
              <a:ext cx="125256" cy="170821"/>
            </a:xfrm>
            <a:custGeom>
              <a:avLst/>
              <a:gdLst/>
              <a:ahLst/>
              <a:cxnLst/>
              <a:rect l="l" t="t" r="r" b="b"/>
              <a:pathLst>
                <a:path w="3131" h="4270" extrusionOk="0">
                  <a:moveTo>
                    <a:pt x="1254" y="1"/>
                  </a:moveTo>
                  <a:cubicBezTo>
                    <a:pt x="886" y="1"/>
                    <a:pt x="549" y="12"/>
                    <a:pt x="340" y="45"/>
                  </a:cubicBezTo>
                  <a:cubicBezTo>
                    <a:pt x="340" y="1439"/>
                    <a:pt x="247" y="2619"/>
                    <a:pt x="1" y="4270"/>
                  </a:cubicBezTo>
                  <a:cubicBezTo>
                    <a:pt x="1650" y="3685"/>
                    <a:pt x="2652" y="2127"/>
                    <a:pt x="3130" y="62"/>
                  </a:cubicBezTo>
                  <a:cubicBezTo>
                    <a:pt x="3130" y="62"/>
                    <a:pt x="2107" y="1"/>
                    <a:pt x="1254" y="1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9"/>
            <p:cNvSpPr/>
            <p:nvPr/>
          </p:nvSpPr>
          <p:spPr>
            <a:xfrm>
              <a:off x="1573845" y="2604242"/>
              <a:ext cx="570951" cy="254072"/>
            </a:xfrm>
            <a:custGeom>
              <a:avLst/>
              <a:gdLst/>
              <a:ahLst/>
              <a:cxnLst/>
              <a:rect l="l" t="t" r="r" b="b"/>
              <a:pathLst>
                <a:path w="14272" h="6351" extrusionOk="0">
                  <a:moveTo>
                    <a:pt x="12226" y="0"/>
                  </a:moveTo>
                  <a:lnTo>
                    <a:pt x="187" y="3637"/>
                  </a:lnTo>
                  <a:lnTo>
                    <a:pt x="1" y="5675"/>
                  </a:lnTo>
                  <a:cubicBezTo>
                    <a:pt x="1922" y="6157"/>
                    <a:pt x="4827" y="6350"/>
                    <a:pt x="8300" y="6350"/>
                  </a:cubicBezTo>
                  <a:cubicBezTo>
                    <a:pt x="10150" y="6350"/>
                    <a:pt x="12162" y="6296"/>
                    <a:pt x="14272" y="6200"/>
                  </a:cubicBezTo>
                  <a:lnTo>
                    <a:pt x="1222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9"/>
            <p:cNvSpPr/>
            <p:nvPr/>
          </p:nvSpPr>
          <p:spPr>
            <a:xfrm>
              <a:off x="1469912" y="1957678"/>
              <a:ext cx="1255157" cy="493702"/>
            </a:xfrm>
            <a:custGeom>
              <a:avLst/>
              <a:gdLst/>
              <a:ahLst/>
              <a:cxnLst/>
              <a:rect l="l" t="t" r="r" b="b"/>
              <a:pathLst>
                <a:path w="31375" h="12341" extrusionOk="0">
                  <a:moveTo>
                    <a:pt x="17266" y="1"/>
                  </a:moveTo>
                  <a:lnTo>
                    <a:pt x="1" y="9765"/>
                  </a:lnTo>
                  <a:lnTo>
                    <a:pt x="31375" y="12341"/>
                  </a:lnTo>
                  <a:lnTo>
                    <a:pt x="172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9"/>
            <p:cNvSpPr/>
            <p:nvPr/>
          </p:nvSpPr>
          <p:spPr>
            <a:xfrm>
              <a:off x="1841278" y="2919243"/>
              <a:ext cx="488341" cy="371406"/>
            </a:xfrm>
            <a:custGeom>
              <a:avLst/>
              <a:gdLst/>
              <a:ahLst/>
              <a:cxnLst/>
              <a:rect l="l" t="t" r="r" b="b"/>
              <a:pathLst>
                <a:path w="12207" h="9284" extrusionOk="0">
                  <a:moveTo>
                    <a:pt x="139" y="0"/>
                  </a:moveTo>
                  <a:lnTo>
                    <a:pt x="0" y="8907"/>
                  </a:lnTo>
                  <a:lnTo>
                    <a:pt x="12067" y="9283"/>
                  </a:lnTo>
                  <a:lnTo>
                    <a:pt x="12206" y="269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9"/>
            <p:cNvSpPr/>
            <p:nvPr/>
          </p:nvSpPr>
          <p:spPr>
            <a:xfrm>
              <a:off x="2205162" y="2910122"/>
              <a:ext cx="63208" cy="397650"/>
            </a:xfrm>
            <a:custGeom>
              <a:avLst/>
              <a:gdLst/>
              <a:ahLst/>
              <a:cxnLst/>
              <a:rect l="l" t="t" r="r" b="b"/>
              <a:pathLst>
                <a:path w="1580" h="9940" extrusionOk="0">
                  <a:moveTo>
                    <a:pt x="1579" y="1"/>
                  </a:moveTo>
                  <a:lnTo>
                    <a:pt x="736" y="108"/>
                  </a:lnTo>
                  <a:lnTo>
                    <a:pt x="1" y="9940"/>
                  </a:lnTo>
                  <a:lnTo>
                    <a:pt x="701" y="9886"/>
                  </a:lnTo>
                  <a:lnTo>
                    <a:pt x="1579" y="1"/>
                  </a:lnTo>
                  <a:close/>
                </a:path>
              </a:pathLst>
            </a:custGeom>
            <a:solidFill>
              <a:srgbClr val="89C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9"/>
            <p:cNvSpPr/>
            <p:nvPr/>
          </p:nvSpPr>
          <p:spPr>
            <a:xfrm>
              <a:off x="1948651" y="2903161"/>
              <a:ext cx="41125" cy="402450"/>
            </a:xfrm>
            <a:custGeom>
              <a:avLst/>
              <a:gdLst/>
              <a:ahLst/>
              <a:cxnLst/>
              <a:rect l="l" t="t" r="r" b="b"/>
              <a:pathLst>
                <a:path w="1028" h="10060" extrusionOk="0">
                  <a:moveTo>
                    <a:pt x="832" y="0"/>
                  </a:moveTo>
                  <a:lnTo>
                    <a:pt x="1" y="109"/>
                  </a:lnTo>
                  <a:lnTo>
                    <a:pt x="333" y="10060"/>
                  </a:lnTo>
                  <a:lnTo>
                    <a:pt x="1027" y="10006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rgbClr val="89C9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9"/>
            <p:cNvSpPr/>
            <p:nvPr/>
          </p:nvSpPr>
          <p:spPr>
            <a:xfrm>
              <a:off x="2017659" y="2985812"/>
              <a:ext cx="167141" cy="289796"/>
            </a:xfrm>
            <a:custGeom>
              <a:avLst/>
              <a:gdLst/>
              <a:ahLst/>
              <a:cxnLst/>
              <a:rect l="l" t="t" r="r" b="b"/>
              <a:pathLst>
                <a:path w="4178" h="7244" extrusionOk="0">
                  <a:moveTo>
                    <a:pt x="0" y="0"/>
                  </a:moveTo>
                  <a:lnTo>
                    <a:pt x="186" y="7135"/>
                  </a:lnTo>
                  <a:lnTo>
                    <a:pt x="3621" y="7243"/>
                  </a:lnTo>
                  <a:lnTo>
                    <a:pt x="4177" y="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78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9"/>
            <p:cNvSpPr/>
            <p:nvPr/>
          </p:nvSpPr>
          <p:spPr>
            <a:xfrm>
              <a:off x="2026461" y="3003214"/>
              <a:ext cx="118855" cy="254312"/>
            </a:xfrm>
            <a:custGeom>
              <a:avLst/>
              <a:gdLst/>
              <a:ahLst/>
              <a:cxnLst/>
              <a:rect l="l" t="t" r="r" b="b"/>
              <a:pathLst>
                <a:path w="2971" h="6357" extrusionOk="0">
                  <a:moveTo>
                    <a:pt x="1" y="1"/>
                  </a:moveTo>
                  <a:lnTo>
                    <a:pt x="152" y="6356"/>
                  </a:lnTo>
                  <a:lnTo>
                    <a:pt x="2797" y="6298"/>
                  </a:lnTo>
                  <a:lnTo>
                    <a:pt x="2971" y="11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0AB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9"/>
            <p:cNvSpPr/>
            <p:nvPr/>
          </p:nvSpPr>
          <p:spPr>
            <a:xfrm>
              <a:off x="2420309" y="2977210"/>
              <a:ext cx="232349" cy="241510"/>
            </a:xfrm>
            <a:custGeom>
              <a:avLst/>
              <a:gdLst/>
              <a:ahLst/>
              <a:cxnLst/>
              <a:rect l="l" t="t" r="r" b="b"/>
              <a:pathLst>
                <a:path w="5808" h="6037" extrusionOk="0">
                  <a:moveTo>
                    <a:pt x="5808" y="0"/>
                  </a:moveTo>
                  <a:lnTo>
                    <a:pt x="3" y="53"/>
                  </a:lnTo>
                  <a:lnTo>
                    <a:pt x="1" y="5746"/>
                  </a:lnTo>
                  <a:lnTo>
                    <a:pt x="5214" y="6036"/>
                  </a:lnTo>
                  <a:lnTo>
                    <a:pt x="58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9"/>
            <p:cNvSpPr/>
            <p:nvPr/>
          </p:nvSpPr>
          <p:spPr>
            <a:xfrm>
              <a:off x="2438351" y="2996293"/>
              <a:ext cx="193424" cy="201065"/>
            </a:xfrm>
            <a:custGeom>
              <a:avLst/>
              <a:gdLst/>
              <a:ahLst/>
              <a:cxnLst/>
              <a:rect l="l" t="t" r="r" b="b"/>
              <a:pathLst>
                <a:path w="4835" h="5026" extrusionOk="0">
                  <a:moveTo>
                    <a:pt x="4835" y="0"/>
                  </a:moveTo>
                  <a:lnTo>
                    <a:pt x="3" y="45"/>
                  </a:lnTo>
                  <a:lnTo>
                    <a:pt x="1" y="4785"/>
                  </a:lnTo>
                  <a:lnTo>
                    <a:pt x="4341" y="5026"/>
                  </a:lnTo>
                  <a:lnTo>
                    <a:pt x="4835" y="0"/>
                  </a:lnTo>
                  <a:close/>
                </a:path>
              </a:pathLst>
            </a:custGeom>
            <a:solidFill>
              <a:srgbClr val="167480">
                <a:alpha val="566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9"/>
            <p:cNvSpPr/>
            <p:nvPr/>
          </p:nvSpPr>
          <p:spPr>
            <a:xfrm>
              <a:off x="2485077" y="2986332"/>
              <a:ext cx="11161" cy="215707"/>
            </a:xfrm>
            <a:custGeom>
              <a:avLst/>
              <a:gdLst/>
              <a:ahLst/>
              <a:cxnLst/>
              <a:rect l="l" t="t" r="r" b="b"/>
              <a:pathLst>
                <a:path w="279" h="5392" extrusionOk="0">
                  <a:moveTo>
                    <a:pt x="1" y="1"/>
                  </a:moveTo>
                  <a:lnTo>
                    <a:pt x="1" y="5392"/>
                  </a:lnTo>
                  <a:lnTo>
                    <a:pt x="279" y="5392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9"/>
            <p:cNvSpPr/>
            <p:nvPr/>
          </p:nvSpPr>
          <p:spPr>
            <a:xfrm>
              <a:off x="2560246" y="2984731"/>
              <a:ext cx="22323" cy="217307"/>
            </a:xfrm>
            <a:custGeom>
              <a:avLst/>
              <a:gdLst/>
              <a:ahLst/>
              <a:cxnLst/>
              <a:rect l="l" t="t" r="r" b="b"/>
              <a:pathLst>
                <a:path w="558" h="5432" extrusionOk="0">
                  <a:moveTo>
                    <a:pt x="280" y="1"/>
                  </a:moveTo>
                  <a:lnTo>
                    <a:pt x="0" y="5432"/>
                  </a:lnTo>
                  <a:lnTo>
                    <a:pt x="280" y="5432"/>
                  </a:lnTo>
                  <a:lnTo>
                    <a:pt x="5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9"/>
            <p:cNvSpPr/>
            <p:nvPr/>
          </p:nvSpPr>
          <p:spPr>
            <a:xfrm>
              <a:off x="2431350" y="3083384"/>
              <a:ext cx="200025" cy="18922"/>
            </a:xfrm>
            <a:custGeom>
              <a:avLst/>
              <a:gdLst/>
              <a:ahLst/>
              <a:cxnLst/>
              <a:rect l="l" t="t" r="r" b="b"/>
              <a:pathLst>
                <a:path w="5000" h="473" extrusionOk="0">
                  <a:moveTo>
                    <a:pt x="1" y="1"/>
                  </a:moveTo>
                  <a:lnTo>
                    <a:pt x="2" y="323"/>
                  </a:lnTo>
                  <a:lnTo>
                    <a:pt x="5000" y="472"/>
                  </a:lnTo>
                  <a:lnTo>
                    <a:pt x="4999" y="1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9"/>
            <p:cNvSpPr/>
            <p:nvPr/>
          </p:nvSpPr>
          <p:spPr>
            <a:xfrm>
              <a:off x="1521239" y="2964289"/>
              <a:ext cx="231909" cy="242950"/>
            </a:xfrm>
            <a:custGeom>
              <a:avLst/>
              <a:gdLst/>
              <a:ahLst/>
              <a:cxnLst/>
              <a:rect l="l" t="t" r="r" b="b"/>
              <a:pathLst>
                <a:path w="5797" h="6073" extrusionOk="0">
                  <a:moveTo>
                    <a:pt x="5796" y="0"/>
                  </a:moveTo>
                  <a:lnTo>
                    <a:pt x="1" y="386"/>
                  </a:lnTo>
                  <a:lnTo>
                    <a:pt x="243" y="6073"/>
                  </a:lnTo>
                  <a:lnTo>
                    <a:pt x="5462" y="6062"/>
                  </a:lnTo>
                  <a:lnTo>
                    <a:pt x="57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9"/>
            <p:cNvSpPr/>
            <p:nvPr/>
          </p:nvSpPr>
          <p:spPr>
            <a:xfrm>
              <a:off x="1556883" y="3003374"/>
              <a:ext cx="176142" cy="183023"/>
            </a:xfrm>
            <a:custGeom>
              <a:avLst/>
              <a:gdLst/>
              <a:ahLst/>
              <a:cxnLst/>
              <a:rect l="l" t="t" r="r" b="b"/>
              <a:pathLst>
                <a:path w="4403" h="4575" extrusionOk="0">
                  <a:moveTo>
                    <a:pt x="4403" y="0"/>
                  </a:moveTo>
                  <a:lnTo>
                    <a:pt x="2" y="41"/>
                  </a:lnTo>
                  <a:lnTo>
                    <a:pt x="1" y="4356"/>
                  </a:lnTo>
                  <a:lnTo>
                    <a:pt x="3951" y="4575"/>
                  </a:lnTo>
                  <a:lnTo>
                    <a:pt x="4403" y="0"/>
                  </a:lnTo>
                  <a:close/>
                </a:path>
              </a:pathLst>
            </a:custGeom>
            <a:solidFill>
              <a:srgbClr val="60AB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9"/>
            <p:cNvSpPr/>
            <p:nvPr/>
          </p:nvSpPr>
          <p:spPr>
            <a:xfrm>
              <a:off x="1599368" y="2994293"/>
              <a:ext cx="10201" cy="196425"/>
            </a:xfrm>
            <a:custGeom>
              <a:avLst/>
              <a:gdLst/>
              <a:ahLst/>
              <a:cxnLst/>
              <a:rect l="l" t="t" r="r" b="b"/>
              <a:pathLst>
                <a:path w="255" h="4910" extrusionOk="0">
                  <a:moveTo>
                    <a:pt x="1" y="1"/>
                  </a:moveTo>
                  <a:lnTo>
                    <a:pt x="1" y="4910"/>
                  </a:lnTo>
                  <a:lnTo>
                    <a:pt x="255" y="4910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rgbClr val="75C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9"/>
            <p:cNvSpPr/>
            <p:nvPr/>
          </p:nvSpPr>
          <p:spPr>
            <a:xfrm>
              <a:off x="1667857" y="2992812"/>
              <a:ext cx="20323" cy="197905"/>
            </a:xfrm>
            <a:custGeom>
              <a:avLst/>
              <a:gdLst/>
              <a:ahLst/>
              <a:cxnLst/>
              <a:rect l="l" t="t" r="r" b="b"/>
              <a:pathLst>
                <a:path w="508" h="4947" extrusionOk="0">
                  <a:moveTo>
                    <a:pt x="254" y="1"/>
                  </a:moveTo>
                  <a:lnTo>
                    <a:pt x="1" y="4947"/>
                  </a:lnTo>
                  <a:lnTo>
                    <a:pt x="254" y="4947"/>
                  </a:lnTo>
                  <a:lnTo>
                    <a:pt x="508" y="1"/>
                  </a:lnTo>
                  <a:close/>
                </a:path>
              </a:pathLst>
            </a:custGeom>
            <a:solidFill>
              <a:srgbClr val="75C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9"/>
            <p:cNvSpPr/>
            <p:nvPr/>
          </p:nvSpPr>
          <p:spPr>
            <a:xfrm>
              <a:off x="1550522" y="3082664"/>
              <a:ext cx="182103" cy="17202"/>
            </a:xfrm>
            <a:custGeom>
              <a:avLst/>
              <a:gdLst/>
              <a:ahLst/>
              <a:cxnLst/>
              <a:rect l="l" t="t" r="r" b="b"/>
              <a:pathLst>
                <a:path w="4552" h="430" extrusionOk="0">
                  <a:moveTo>
                    <a:pt x="1" y="0"/>
                  </a:moveTo>
                  <a:lnTo>
                    <a:pt x="2" y="294"/>
                  </a:lnTo>
                  <a:lnTo>
                    <a:pt x="4551" y="429"/>
                  </a:lnTo>
                  <a:lnTo>
                    <a:pt x="4550" y="1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75C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9"/>
            <p:cNvSpPr/>
            <p:nvPr/>
          </p:nvSpPr>
          <p:spPr>
            <a:xfrm>
              <a:off x="1555563" y="2839873"/>
              <a:ext cx="1081335" cy="505463"/>
            </a:xfrm>
            <a:custGeom>
              <a:avLst/>
              <a:gdLst/>
              <a:ahLst/>
              <a:cxnLst/>
              <a:rect l="l" t="t" r="r" b="b"/>
              <a:pathLst>
                <a:path w="27030" h="12635" extrusionOk="0">
                  <a:moveTo>
                    <a:pt x="14672" y="0"/>
                  </a:moveTo>
                  <a:lnTo>
                    <a:pt x="0" y="7041"/>
                  </a:lnTo>
                  <a:lnTo>
                    <a:pt x="2872" y="12634"/>
                  </a:lnTo>
                  <a:lnTo>
                    <a:pt x="27030" y="12473"/>
                  </a:lnTo>
                  <a:lnTo>
                    <a:pt x="16239" y="53"/>
                  </a:lnTo>
                  <a:lnTo>
                    <a:pt x="14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9"/>
            <p:cNvSpPr/>
            <p:nvPr/>
          </p:nvSpPr>
          <p:spPr>
            <a:xfrm>
              <a:off x="1516318" y="2835552"/>
              <a:ext cx="642480" cy="283355"/>
            </a:xfrm>
            <a:custGeom>
              <a:avLst/>
              <a:gdLst/>
              <a:ahLst/>
              <a:cxnLst/>
              <a:rect l="l" t="t" r="r" b="b"/>
              <a:pathLst>
                <a:path w="16060" h="7083" extrusionOk="0">
                  <a:moveTo>
                    <a:pt x="1347" y="0"/>
                  </a:moveTo>
                  <a:lnTo>
                    <a:pt x="1044" y="3032"/>
                  </a:lnTo>
                  <a:lnTo>
                    <a:pt x="1" y="4346"/>
                  </a:lnTo>
                  <a:lnTo>
                    <a:pt x="1115" y="7082"/>
                  </a:lnTo>
                  <a:lnTo>
                    <a:pt x="16060" y="2040"/>
                  </a:lnTo>
                  <a:lnTo>
                    <a:pt x="15873" y="1396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9"/>
            <p:cNvSpPr/>
            <p:nvPr/>
          </p:nvSpPr>
          <p:spPr>
            <a:xfrm>
              <a:off x="1724264" y="2839873"/>
              <a:ext cx="430814" cy="173862"/>
            </a:xfrm>
            <a:custGeom>
              <a:avLst/>
              <a:gdLst/>
              <a:ahLst/>
              <a:cxnLst/>
              <a:rect l="l" t="t" r="r" b="b"/>
              <a:pathLst>
                <a:path w="10769" h="4346" extrusionOk="0">
                  <a:moveTo>
                    <a:pt x="10455" y="0"/>
                  </a:moveTo>
                  <a:lnTo>
                    <a:pt x="0" y="536"/>
                  </a:lnTo>
                  <a:lnTo>
                    <a:pt x="1393" y="4346"/>
                  </a:lnTo>
                  <a:lnTo>
                    <a:pt x="10768" y="1207"/>
                  </a:lnTo>
                  <a:lnTo>
                    <a:pt x="10455" y="0"/>
                  </a:lnTo>
                  <a:close/>
                </a:path>
              </a:pathLst>
            </a:custGeom>
            <a:solidFill>
              <a:srgbClr val="A87B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9"/>
            <p:cNvSpPr/>
            <p:nvPr/>
          </p:nvSpPr>
          <p:spPr>
            <a:xfrm>
              <a:off x="1566444" y="2857195"/>
              <a:ext cx="178262" cy="178502"/>
            </a:xfrm>
            <a:custGeom>
              <a:avLst/>
              <a:gdLst/>
              <a:ahLst/>
              <a:cxnLst/>
              <a:rect l="l" t="t" r="r" b="b"/>
              <a:pathLst>
                <a:path w="4456" h="4462" extrusionOk="0">
                  <a:moveTo>
                    <a:pt x="3277" y="241"/>
                  </a:moveTo>
                  <a:lnTo>
                    <a:pt x="4363" y="3952"/>
                  </a:lnTo>
                  <a:lnTo>
                    <a:pt x="3180" y="4356"/>
                  </a:lnTo>
                  <a:cubicBezTo>
                    <a:pt x="3180" y="4356"/>
                    <a:pt x="2734" y="3810"/>
                    <a:pt x="2089" y="3810"/>
                  </a:cubicBezTo>
                  <a:cubicBezTo>
                    <a:pt x="1930" y="3810"/>
                    <a:pt x="1758" y="3843"/>
                    <a:pt x="1578" y="3927"/>
                  </a:cubicBezTo>
                  <a:lnTo>
                    <a:pt x="82" y="2410"/>
                  </a:lnTo>
                  <a:lnTo>
                    <a:pt x="404" y="1280"/>
                  </a:lnTo>
                  <a:lnTo>
                    <a:pt x="3277" y="241"/>
                  </a:lnTo>
                  <a:close/>
                  <a:moveTo>
                    <a:pt x="3391" y="1"/>
                  </a:moveTo>
                  <a:lnTo>
                    <a:pt x="193" y="1157"/>
                  </a:lnTo>
                  <a:lnTo>
                    <a:pt x="1" y="2463"/>
                  </a:lnTo>
                  <a:lnTo>
                    <a:pt x="1578" y="4087"/>
                  </a:lnTo>
                  <a:cubicBezTo>
                    <a:pt x="1798" y="3985"/>
                    <a:pt x="1996" y="3945"/>
                    <a:pt x="2172" y="3945"/>
                  </a:cubicBezTo>
                  <a:cubicBezTo>
                    <a:pt x="2804" y="3945"/>
                    <a:pt x="3145" y="4461"/>
                    <a:pt x="3145" y="4461"/>
                  </a:cubicBezTo>
                  <a:lnTo>
                    <a:pt x="4456" y="3992"/>
                  </a:lnTo>
                  <a:lnTo>
                    <a:pt x="3391" y="1"/>
                  </a:ln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9"/>
            <p:cNvSpPr/>
            <p:nvPr/>
          </p:nvSpPr>
          <p:spPr>
            <a:xfrm>
              <a:off x="986693" y="3071663"/>
              <a:ext cx="398290" cy="272034"/>
            </a:xfrm>
            <a:custGeom>
              <a:avLst/>
              <a:gdLst/>
              <a:ahLst/>
              <a:cxnLst/>
              <a:rect l="l" t="t" r="r" b="b"/>
              <a:pathLst>
                <a:path w="9956" h="6800" extrusionOk="0">
                  <a:moveTo>
                    <a:pt x="9886" y="1"/>
                  </a:moveTo>
                  <a:lnTo>
                    <a:pt x="1" y="1327"/>
                  </a:lnTo>
                  <a:lnTo>
                    <a:pt x="70" y="6719"/>
                  </a:lnTo>
                  <a:lnTo>
                    <a:pt x="9956" y="6800"/>
                  </a:lnTo>
                  <a:lnTo>
                    <a:pt x="9956" y="6800"/>
                  </a:lnTo>
                  <a:lnTo>
                    <a:pt x="98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9"/>
            <p:cNvSpPr/>
            <p:nvPr/>
          </p:nvSpPr>
          <p:spPr>
            <a:xfrm>
              <a:off x="998255" y="3088545"/>
              <a:ext cx="372407" cy="254392"/>
            </a:xfrm>
            <a:custGeom>
              <a:avLst/>
              <a:gdLst/>
              <a:ahLst/>
              <a:cxnLst/>
              <a:rect l="l" t="t" r="r" b="b"/>
              <a:pathLst>
                <a:path w="9309" h="6359" extrusionOk="0">
                  <a:moveTo>
                    <a:pt x="9243" y="1"/>
                  </a:moveTo>
                  <a:lnTo>
                    <a:pt x="0" y="1242"/>
                  </a:lnTo>
                  <a:lnTo>
                    <a:pt x="66" y="6282"/>
                  </a:lnTo>
                  <a:lnTo>
                    <a:pt x="9308" y="6358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9"/>
            <p:cNvSpPr/>
            <p:nvPr/>
          </p:nvSpPr>
          <p:spPr>
            <a:xfrm>
              <a:off x="2160597" y="1957678"/>
              <a:ext cx="564471" cy="493702"/>
            </a:xfrm>
            <a:custGeom>
              <a:avLst/>
              <a:gdLst/>
              <a:ahLst/>
              <a:cxnLst/>
              <a:rect l="l" t="t" r="r" b="b"/>
              <a:pathLst>
                <a:path w="14110" h="12341" extrusionOk="0">
                  <a:moveTo>
                    <a:pt x="1" y="1"/>
                  </a:moveTo>
                  <a:lnTo>
                    <a:pt x="488" y="11187"/>
                  </a:lnTo>
                  <a:lnTo>
                    <a:pt x="14110" y="123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9"/>
            <p:cNvSpPr/>
            <p:nvPr/>
          </p:nvSpPr>
          <p:spPr>
            <a:xfrm>
              <a:off x="1564564" y="2843153"/>
              <a:ext cx="149739" cy="113414"/>
            </a:xfrm>
            <a:custGeom>
              <a:avLst/>
              <a:gdLst/>
              <a:ahLst/>
              <a:cxnLst/>
              <a:rect l="l" t="t" r="r" b="b"/>
              <a:pathLst>
                <a:path w="3743" h="2835" extrusionOk="0">
                  <a:moveTo>
                    <a:pt x="359" y="1"/>
                  </a:moveTo>
                  <a:lnTo>
                    <a:pt x="1" y="2835"/>
                  </a:lnTo>
                  <a:lnTo>
                    <a:pt x="3743" y="1407"/>
                  </a:lnTo>
                  <a:lnTo>
                    <a:pt x="3385" y="177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rgbClr val="167480">
                <a:alpha val="566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9"/>
            <p:cNvSpPr/>
            <p:nvPr/>
          </p:nvSpPr>
          <p:spPr>
            <a:xfrm>
              <a:off x="1613330" y="2843873"/>
              <a:ext cx="37645" cy="81690"/>
            </a:xfrm>
            <a:custGeom>
              <a:avLst/>
              <a:gdLst/>
              <a:ahLst/>
              <a:cxnLst/>
              <a:rect l="l" t="t" r="r" b="b"/>
              <a:pathLst>
                <a:path w="941" h="2042" extrusionOk="0">
                  <a:moveTo>
                    <a:pt x="0" y="0"/>
                  </a:moveTo>
                  <a:lnTo>
                    <a:pt x="749" y="2042"/>
                  </a:lnTo>
                  <a:lnTo>
                    <a:pt x="941" y="1972"/>
                  </a:lnTo>
                  <a:lnTo>
                    <a:pt x="218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9"/>
            <p:cNvSpPr/>
            <p:nvPr/>
          </p:nvSpPr>
          <p:spPr>
            <a:xfrm>
              <a:off x="1688539" y="2848674"/>
              <a:ext cx="26163" cy="53607"/>
            </a:xfrm>
            <a:custGeom>
              <a:avLst/>
              <a:gdLst/>
              <a:ahLst/>
              <a:cxnLst/>
              <a:rect l="l" t="t" r="r" b="b"/>
              <a:pathLst>
                <a:path w="654" h="1340" extrusionOk="0">
                  <a:moveTo>
                    <a:pt x="0" y="1"/>
                  </a:moveTo>
                  <a:lnTo>
                    <a:pt x="392" y="1339"/>
                  </a:lnTo>
                  <a:lnTo>
                    <a:pt x="653" y="1248"/>
                  </a:lnTo>
                  <a:lnTo>
                    <a:pt x="314" y="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9"/>
            <p:cNvSpPr/>
            <p:nvPr/>
          </p:nvSpPr>
          <p:spPr>
            <a:xfrm>
              <a:off x="1578486" y="2741660"/>
              <a:ext cx="124016" cy="109494"/>
            </a:xfrm>
            <a:custGeom>
              <a:avLst/>
              <a:gdLst/>
              <a:ahLst/>
              <a:cxnLst/>
              <a:rect l="l" t="t" r="r" b="b"/>
              <a:pathLst>
                <a:path w="3100" h="2737" extrusionOk="0">
                  <a:moveTo>
                    <a:pt x="2195" y="0"/>
                  </a:moveTo>
                  <a:lnTo>
                    <a:pt x="262" y="524"/>
                  </a:lnTo>
                  <a:lnTo>
                    <a:pt x="1" y="2321"/>
                  </a:lnTo>
                  <a:lnTo>
                    <a:pt x="3099" y="2737"/>
                  </a:lnTo>
                  <a:lnTo>
                    <a:pt x="21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9"/>
            <p:cNvSpPr/>
            <p:nvPr/>
          </p:nvSpPr>
          <p:spPr>
            <a:xfrm>
              <a:off x="1584806" y="2741660"/>
              <a:ext cx="90571" cy="43485"/>
            </a:xfrm>
            <a:custGeom>
              <a:avLst/>
              <a:gdLst/>
              <a:ahLst/>
              <a:cxnLst/>
              <a:rect l="l" t="t" r="r" b="b"/>
              <a:pathLst>
                <a:path w="2264" h="1087" extrusionOk="0">
                  <a:moveTo>
                    <a:pt x="2037" y="0"/>
                  </a:moveTo>
                  <a:lnTo>
                    <a:pt x="104" y="524"/>
                  </a:lnTo>
                  <a:lnTo>
                    <a:pt x="0" y="1087"/>
                  </a:lnTo>
                  <a:lnTo>
                    <a:pt x="0" y="1087"/>
                  </a:lnTo>
                  <a:lnTo>
                    <a:pt x="2263" y="82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rgbClr val="167480">
                <a:alpha val="566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9"/>
            <p:cNvSpPr/>
            <p:nvPr/>
          </p:nvSpPr>
          <p:spPr>
            <a:xfrm>
              <a:off x="1657095" y="2741660"/>
              <a:ext cx="48006" cy="120895"/>
            </a:xfrm>
            <a:custGeom>
              <a:avLst/>
              <a:gdLst/>
              <a:ahLst/>
              <a:cxnLst/>
              <a:rect l="l" t="t" r="r" b="b"/>
              <a:pathLst>
                <a:path w="1200" h="3022" extrusionOk="0">
                  <a:moveTo>
                    <a:pt x="212" y="0"/>
                  </a:moveTo>
                  <a:lnTo>
                    <a:pt x="1" y="616"/>
                  </a:lnTo>
                  <a:lnTo>
                    <a:pt x="891" y="3022"/>
                  </a:lnTo>
                  <a:lnTo>
                    <a:pt x="1200" y="2969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9"/>
            <p:cNvSpPr/>
            <p:nvPr/>
          </p:nvSpPr>
          <p:spPr>
            <a:xfrm>
              <a:off x="1586887" y="2764183"/>
              <a:ext cx="34844" cy="79730"/>
            </a:xfrm>
            <a:custGeom>
              <a:avLst/>
              <a:gdLst/>
              <a:ahLst/>
              <a:cxnLst/>
              <a:rect l="l" t="t" r="r" b="b"/>
              <a:pathLst>
                <a:path w="871" h="1993" extrusionOk="0">
                  <a:moveTo>
                    <a:pt x="278" y="1"/>
                  </a:moveTo>
                  <a:lnTo>
                    <a:pt x="0" y="484"/>
                  </a:lnTo>
                  <a:lnTo>
                    <a:pt x="610" y="1952"/>
                  </a:lnTo>
                  <a:lnTo>
                    <a:pt x="871" y="199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9"/>
            <p:cNvSpPr/>
            <p:nvPr/>
          </p:nvSpPr>
          <p:spPr>
            <a:xfrm>
              <a:off x="2393786" y="2547314"/>
              <a:ext cx="190184" cy="199305"/>
            </a:xfrm>
            <a:custGeom>
              <a:avLst/>
              <a:gdLst/>
              <a:ahLst/>
              <a:cxnLst/>
              <a:rect l="l" t="t" r="r" b="b"/>
              <a:pathLst>
                <a:path w="4754" h="4982" extrusionOk="0">
                  <a:moveTo>
                    <a:pt x="3" y="1"/>
                  </a:moveTo>
                  <a:lnTo>
                    <a:pt x="0" y="4741"/>
                  </a:lnTo>
                  <a:lnTo>
                    <a:pt x="4341" y="4981"/>
                  </a:lnTo>
                  <a:lnTo>
                    <a:pt x="4753" y="284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9"/>
            <p:cNvSpPr/>
            <p:nvPr/>
          </p:nvSpPr>
          <p:spPr>
            <a:xfrm>
              <a:off x="1591050" y="2834300"/>
              <a:ext cx="30000" cy="101471"/>
            </a:xfrm>
            <a:custGeom>
              <a:avLst/>
              <a:gdLst/>
              <a:ahLst/>
              <a:cxnLst/>
              <a:rect l="l" t="t" r="r" b="b"/>
              <a:pathLst>
                <a:path w="750" h="3422" extrusionOk="0">
                  <a:moveTo>
                    <a:pt x="1" y="1"/>
                  </a:moveTo>
                  <a:lnTo>
                    <a:pt x="557" y="3421"/>
                  </a:lnTo>
                  <a:lnTo>
                    <a:pt x="749" y="3421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9"/>
            <p:cNvSpPr/>
            <p:nvPr/>
          </p:nvSpPr>
          <p:spPr>
            <a:xfrm>
              <a:off x="1580606" y="2758542"/>
              <a:ext cx="18802" cy="61208"/>
            </a:xfrm>
            <a:custGeom>
              <a:avLst/>
              <a:gdLst/>
              <a:ahLst/>
              <a:cxnLst/>
              <a:rect l="l" t="t" r="r" b="b"/>
              <a:pathLst>
                <a:path w="470" h="1530" extrusionOk="0">
                  <a:moveTo>
                    <a:pt x="1" y="0"/>
                  </a:moveTo>
                  <a:lnTo>
                    <a:pt x="279" y="1530"/>
                  </a:lnTo>
                  <a:lnTo>
                    <a:pt x="470" y="1530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9"/>
            <p:cNvSpPr/>
            <p:nvPr/>
          </p:nvSpPr>
          <p:spPr>
            <a:xfrm>
              <a:off x="1627532" y="3039619"/>
              <a:ext cx="76330" cy="55687"/>
            </a:xfrm>
            <a:custGeom>
              <a:avLst/>
              <a:gdLst/>
              <a:ahLst/>
              <a:cxnLst/>
              <a:rect l="l" t="t" r="r" b="b"/>
              <a:pathLst>
                <a:path w="1908" h="1392" extrusionOk="0">
                  <a:moveTo>
                    <a:pt x="660" y="1"/>
                  </a:moveTo>
                  <a:cubicBezTo>
                    <a:pt x="1" y="1"/>
                    <a:pt x="191" y="1391"/>
                    <a:pt x="191" y="1391"/>
                  </a:cubicBezTo>
                  <a:lnTo>
                    <a:pt x="1908" y="828"/>
                  </a:lnTo>
                  <a:cubicBezTo>
                    <a:pt x="1316" y="219"/>
                    <a:pt x="921" y="1"/>
                    <a:pt x="6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9"/>
            <p:cNvSpPr/>
            <p:nvPr/>
          </p:nvSpPr>
          <p:spPr>
            <a:xfrm>
              <a:off x="2019300" y="2905521"/>
              <a:ext cx="76330" cy="55647"/>
            </a:xfrm>
            <a:custGeom>
              <a:avLst/>
              <a:gdLst/>
              <a:ahLst/>
              <a:cxnLst/>
              <a:rect l="l" t="t" r="r" b="b"/>
              <a:pathLst>
                <a:path w="1908" h="1391" extrusionOk="0">
                  <a:moveTo>
                    <a:pt x="660" y="0"/>
                  </a:moveTo>
                  <a:cubicBezTo>
                    <a:pt x="1" y="0"/>
                    <a:pt x="191" y="1391"/>
                    <a:pt x="191" y="1391"/>
                  </a:cubicBezTo>
                  <a:lnTo>
                    <a:pt x="1908" y="826"/>
                  </a:lnTo>
                  <a:cubicBezTo>
                    <a:pt x="1316" y="218"/>
                    <a:pt x="922" y="0"/>
                    <a:pt x="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9"/>
            <p:cNvSpPr/>
            <p:nvPr/>
          </p:nvSpPr>
          <p:spPr>
            <a:xfrm>
              <a:off x="1546042" y="3081344"/>
              <a:ext cx="93772" cy="48326"/>
            </a:xfrm>
            <a:custGeom>
              <a:avLst/>
              <a:gdLst/>
              <a:ahLst/>
              <a:cxnLst/>
              <a:rect l="l" t="t" r="r" b="b"/>
              <a:pathLst>
                <a:path w="2344" h="1208" extrusionOk="0">
                  <a:moveTo>
                    <a:pt x="2158" y="0"/>
                  </a:moveTo>
                  <a:lnTo>
                    <a:pt x="0" y="697"/>
                  </a:lnTo>
                  <a:lnTo>
                    <a:pt x="278" y="1207"/>
                  </a:lnTo>
                  <a:lnTo>
                    <a:pt x="2343" y="455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9"/>
            <p:cNvSpPr/>
            <p:nvPr/>
          </p:nvSpPr>
          <p:spPr>
            <a:xfrm>
              <a:off x="1555563" y="3093386"/>
              <a:ext cx="84251" cy="37845"/>
            </a:xfrm>
            <a:custGeom>
              <a:avLst/>
              <a:gdLst/>
              <a:ahLst/>
              <a:cxnLst/>
              <a:rect l="l" t="t" r="r" b="b"/>
              <a:pathLst>
                <a:path w="2106" h="946" extrusionOk="0">
                  <a:moveTo>
                    <a:pt x="2054" y="0"/>
                  </a:moveTo>
                  <a:lnTo>
                    <a:pt x="0" y="704"/>
                  </a:lnTo>
                  <a:lnTo>
                    <a:pt x="157" y="945"/>
                  </a:lnTo>
                  <a:lnTo>
                    <a:pt x="2105" y="222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9"/>
            <p:cNvSpPr/>
            <p:nvPr/>
          </p:nvSpPr>
          <p:spPr>
            <a:xfrm>
              <a:off x="2088508" y="2893159"/>
              <a:ext cx="74929" cy="44646"/>
            </a:xfrm>
            <a:custGeom>
              <a:avLst/>
              <a:gdLst/>
              <a:ahLst/>
              <a:cxnLst/>
              <a:rect l="l" t="t" r="r" b="b"/>
              <a:pathLst>
                <a:path w="1873" h="1116" extrusionOk="0">
                  <a:moveTo>
                    <a:pt x="1724" y="1"/>
                  </a:moveTo>
                  <a:lnTo>
                    <a:pt x="1" y="644"/>
                  </a:lnTo>
                  <a:lnTo>
                    <a:pt x="224" y="1116"/>
                  </a:lnTo>
                  <a:lnTo>
                    <a:pt x="1873" y="421"/>
                  </a:lnTo>
                  <a:lnTo>
                    <a:pt x="17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9"/>
            <p:cNvSpPr/>
            <p:nvPr/>
          </p:nvSpPr>
          <p:spPr>
            <a:xfrm>
              <a:off x="2096149" y="2904281"/>
              <a:ext cx="67288" cy="35004"/>
            </a:xfrm>
            <a:custGeom>
              <a:avLst/>
              <a:gdLst/>
              <a:ahLst/>
              <a:cxnLst/>
              <a:rect l="l" t="t" r="r" b="b"/>
              <a:pathLst>
                <a:path w="1682" h="875" extrusionOk="0">
                  <a:moveTo>
                    <a:pt x="1640" y="1"/>
                  </a:moveTo>
                  <a:lnTo>
                    <a:pt x="1" y="652"/>
                  </a:lnTo>
                  <a:lnTo>
                    <a:pt x="125" y="875"/>
                  </a:lnTo>
                  <a:lnTo>
                    <a:pt x="1682" y="205"/>
                  </a:lnTo>
                  <a:lnTo>
                    <a:pt x="16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9"/>
            <p:cNvSpPr/>
            <p:nvPr/>
          </p:nvSpPr>
          <p:spPr>
            <a:xfrm>
              <a:off x="1677378" y="2614483"/>
              <a:ext cx="395569" cy="188384"/>
            </a:xfrm>
            <a:custGeom>
              <a:avLst/>
              <a:gdLst/>
              <a:ahLst/>
              <a:cxnLst/>
              <a:rect l="l" t="t" r="r" b="b"/>
              <a:pathLst>
                <a:path w="9888" h="4709" extrusionOk="0">
                  <a:moveTo>
                    <a:pt x="9365" y="1"/>
                  </a:moveTo>
                  <a:lnTo>
                    <a:pt x="1" y="2898"/>
                  </a:lnTo>
                  <a:lnTo>
                    <a:pt x="732" y="4709"/>
                  </a:lnTo>
                  <a:lnTo>
                    <a:pt x="9887" y="1932"/>
                  </a:lnTo>
                  <a:lnTo>
                    <a:pt x="9365" y="1"/>
                  </a:lnTo>
                  <a:close/>
                </a:path>
              </a:pathLst>
            </a:custGeom>
            <a:solidFill>
              <a:srgbClr val="FFAA21">
                <a:alpha val="42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9"/>
            <p:cNvSpPr/>
            <p:nvPr/>
          </p:nvSpPr>
          <p:spPr>
            <a:xfrm>
              <a:off x="2091249" y="2250270"/>
              <a:ext cx="91011" cy="55887"/>
            </a:xfrm>
            <a:custGeom>
              <a:avLst/>
              <a:gdLst/>
              <a:ahLst/>
              <a:cxnLst/>
              <a:rect l="l" t="t" r="r" b="b"/>
              <a:pathLst>
                <a:path w="2275" h="1397" extrusionOk="0">
                  <a:moveTo>
                    <a:pt x="1" y="1"/>
                  </a:moveTo>
                  <a:lnTo>
                    <a:pt x="1" y="1397"/>
                  </a:lnTo>
                  <a:lnTo>
                    <a:pt x="2182" y="1236"/>
                  </a:lnTo>
                  <a:lnTo>
                    <a:pt x="2275" y="4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9"/>
            <p:cNvSpPr/>
            <p:nvPr/>
          </p:nvSpPr>
          <p:spPr>
            <a:xfrm>
              <a:off x="2024260" y="2142582"/>
              <a:ext cx="92412" cy="55407"/>
            </a:xfrm>
            <a:custGeom>
              <a:avLst/>
              <a:gdLst/>
              <a:ahLst/>
              <a:cxnLst/>
              <a:rect l="l" t="t" r="r" b="b"/>
              <a:pathLst>
                <a:path w="2310" h="1385" extrusionOk="0">
                  <a:moveTo>
                    <a:pt x="1" y="1"/>
                  </a:moveTo>
                  <a:lnTo>
                    <a:pt x="150" y="1385"/>
                  </a:lnTo>
                  <a:lnTo>
                    <a:pt x="2298" y="912"/>
                  </a:lnTo>
                  <a:lnTo>
                    <a:pt x="2309" y="1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9"/>
            <p:cNvSpPr/>
            <p:nvPr/>
          </p:nvSpPr>
          <p:spPr>
            <a:xfrm>
              <a:off x="2092789" y="2047529"/>
              <a:ext cx="94492" cy="62528"/>
            </a:xfrm>
            <a:custGeom>
              <a:avLst/>
              <a:gdLst/>
              <a:ahLst/>
              <a:cxnLst/>
              <a:rect l="l" t="t" r="r" b="b"/>
              <a:pathLst>
                <a:path w="2362" h="1563" extrusionOk="0">
                  <a:moveTo>
                    <a:pt x="163" y="0"/>
                  </a:moveTo>
                  <a:lnTo>
                    <a:pt x="1" y="1382"/>
                  </a:lnTo>
                  <a:lnTo>
                    <a:pt x="2182" y="1563"/>
                  </a:lnTo>
                  <a:lnTo>
                    <a:pt x="2361" y="833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9"/>
            <p:cNvSpPr/>
            <p:nvPr/>
          </p:nvSpPr>
          <p:spPr>
            <a:xfrm>
              <a:off x="1862240" y="2269838"/>
              <a:ext cx="91851" cy="55767"/>
            </a:xfrm>
            <a:custGeom>
              <a:avLst/>
              <a:gdLst/>
              <a:ahLst/>
              <a:cxnLst/>
              <a:rect l="l" t="t" r="r" b="b"/>
              <a:pathLst>
                <a:path w="2296" h="1394" extrusionOk="0">
                  <a:moveTo>
                    <a:pt x="0" y="1"/>
                  </a:moveTo>
                  <a:lnTo>
                    <a:pt x="68" y="1393"/>
                  </a:lnTo>
                  <a:lnTo>
                    <a:pt x="2239" y="1090"/>
                  </a:lnTo>
                  <a:lnTo>
                    <a:pt x="2295" y="3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9"/>
            <p:cNvSpPr/>
            <p:nvPr/>
          </p:nvSpPr>
          <p:spPr>
            <a:xfrm>
              <a:off x="2065046" y="2299116"/>
              <a:ext cx="112214" cy="57167"/>
            </a:xfrm>
            <a:custGeom>
              <a:avLst/>
              <a:gdLst/>
              <a:ahLst/>
              <a:cxnLst/>
              <a:rect l="l" t="t" r="r" b="b"/>
              <a:pathLst>
                <a:path w="2805" h="1429" extrusionOk="0">
                  <a:moveTo>
                    <a:pt x="2804" y="1"/>
                  </a:moveTo>
                  <a:lnTo>
                    <a:pt x="0" y="53"/>
                  </a:lnTo>
                  <a:lnTo>
                    <a:pt x="199" y="1429"/>
                  </a:lnTo>
                  <a:lnTo>
                    <a:pt x="2800" y="764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9"/>
            <p:cNvSpPr/>
            <p:nvPr/>
          </p:nvSpPr>
          <p:spPr>
            <a:xfrm>
              <a:off x="2114149" y="2181751"/>
              <a:ext cx="72169" cy="47326"/>
            </a:xfrm>
            <a:custGeom>
              <a:avLst/>
              <a:gdLst/>
              <a:ahLst/>
              <a:cxnLst/>
              <a:rect l="l" t="t" r="r" b="b"/>
              <a:pathLst>
                <a:path w="1804" h="1183" extrusionOk="0">
                  <a:moveTo>
                    <a:pt x="0" y="0"/>
                  </a:moveTo>
                  <a:lnTo>
                    <a:pt x="14" y="1182"/>
                  </a:lnTo>
                  <a:lnTo>
                    <a:pt x="1738" y="1021"/>
                  </a:lnTo>
                  <a:lnTo>
                    <a:pt x="1804" y="3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9"/>
            <p:cNvSpPr/>
            <p:nvPr/>
          </p:nvSpPr>
          <p:spPr>
            <a:xfrm>
              <a:off x="1870161" y="2165865"/>
              <a:ext cx="72209" cy="47326"/>
            </a:xfrm>
            <a:custGeom>
              <a:avLst/>
              <a:gdLst/>
              <a:ahLst/>
              <a:cxnLst/>
              <a:rect l="l" t="t" r="r" b="b"/>
              <a:pathLst>
                <a:path w="1805" h="1183" extrusionOk="0">
                  <a:moveTo>
                    <a:pt x="0" y="0"/>
                  </a:moveTo>
                  <a:lnTo>
                    <a:pt x="14" y="1182"/>
                  </a:lnTo>
                  <a:lnTo>
                    <a:pt x="1739" y="1021"/>
                  </a:lnTo>
                  <a:lnTo>
                    <a:pt x="1804" y="3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9"/>
            <p:cNvSpPr/>
            <p:nvPr/>
          </p:nvSpPr>
          <p:spPr>
            <a:xfrm>
              <a:off x="2411508" y="2567397"/>
              <a:ext cx="151979" cy="159220"/>
            </a:xfrm>
            <a:custGeom>
              <a:avLst/>
              <a:gdLst/>
              <a:ahLst/>
              <a:cxnLst/>
              <a:rect l="l" t="t" r="r" b="b"/>
              <a:pathLst>
                <a:path w="3799" h="3980" extrusionOk="0">
                  <a:moveTo>
                    <a:pt x="2" y="0"/>
                  </a:moveTo>
                  <a:lnTo>
                    <a:pt x="0" y="3787"/>
                  </a:lnTo>
                  <a:lnTo>
                    <a:pt x="3468" y="3979"/>
                  </a:lnTo>
                  <a:lnTo>
                    <a:pt x="3799" y="227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9"/>
            <p:cNvSpPr/>
            <p:nvPr/>
          </p:nvSpPr>
          <p:spPr>
            <a:xfrm>
              <a:off x="2418069" y="2590320"/>
              <a:ext cx="129696" cy="131416"/>
            </a:xfrm>
            <a:custGeom>
              <a:avLst/>
              <a:gdLst/>
              <a:ahLst/>
              <a:cxnLst/>
              <a:rect l="l" t="t" r="r" b="b"/>
              <a:pathLst>
                <a:path w="3242" h="3285" extrusionOk="0">
                  <a:moveTo>
                    <a:pt x="21" y="1"/>
                  </a:moveTo>
                  <a:lnTo>
                    <a:pt x="1" y="3112"/>
                  </a:lnTo>
                  <a:lnTo>
                    <a:pt x="3112" y="3285"/>
                  </a:lnTo>
                  <a:lnTo>
                    <a:pt x="3242" y="524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9"/>
            <p:cNvSpPr/>
            <p:nvPr/>
          </p:nvSpPr>
          <p:spPr>
            <a:xfrm>
              <a:off x="2480876" y="2559436"/>
              <a:ext cx="17242" cy="169381"/>
            </a:xfrm>
            <a:custGeom>
              <a:avLst/>
              <a:gdLst/>
              <a:ahLst/>
              <a:cxnLst/>
              <a:rect l="l" t="t" r="r" b="b"/>
              <a:pathLst>
                <a:path w="431" h="4234" extrusionOk="0">
                  <a:moveTo>
                    <a:pt x="48" y="0"/>
                  </a:moveTo>
                  <a:lnTo>
                    <a:pt x="1" y="4234"/>
                  </a:lnTo>
                  <a:lnTo>
                    <a:pt x="269" y="4203"/>
                  </a:lnTo>
                  <a:lnTo>
                    <a:pt x="431" y="2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9"/>
            <p:cNvSpPr/>
            <p:nvPr/>
          </p:nvSpPr>
          <p:spPr>
            <a:xfrm>
              <a:off x="2392825" y="2638646"/>
              <a:ext cx="174902" cy="29684"/>
            </a:xfrm>
            <a:custGeom>
              <a:avLst/>
              <a:gdLst/>
              <a:ahLst/>
              <a:cxnLst/>
              <a:rect l="l" t="t" r="r" b="b"/>
              <a:pathLst>
                <a:path w="4372" h="742" extrusionOk="0">
                  <a:moveTo>
                    <a:pt x="0" y="0"/>
                  </a:moveTo>
                  <a:lnTo>
                    <a:pt x="27" y="315"/>
                  </a:lnTo>
                  <a:lnTo>
                    <a:pt x="4324" y="742"/>
                  </a:lnTo>
                  <a:lnTo>
                    <a:pt x="4371" y="4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9"/>
            <p:cNvSpPr/>
            <p:nvPr/>
          </p:nvSpPr>
          <p:spPr>
            <a:xfrm>
              <a:off x="2033021" y="2923643"/>
              <a:ext cx="64768" cy="63488"/>
            </a:xfrm>
            <a:custGeom>
              <a:avLst/>
              <a:gdLst/>
              <a:ahLst/>
              <a:cxnLst/>
              <a:rect l="l" t="t" r="r" b="b"/>
              <a:pathLst>
                <a:path w="1619" h="1587" extrusionOk="0">
                  <a:moveTo>
                    <a:pt x="489" y="1"/>
                  </a:moveTo>
                  <a:cubicBezTo>
                    <a:pt x="103" y="1"/>
                    <a:pt x="0" y="665"/>
                    <a:pt x="428" y="1206"/>
                  </a:cubicBezTo>
                  <a:cubicBezTo>
                    <a:pt x="640" y="1474"/>
                    <a:pt x="859" y="1586"/>
                    <a:pt x="1037" y="1586"/>
                  </a:cubicBezTo>
                  <a:cubicBezTo>
                    <a:pt x="1421" y="1586"/>
                    <a:pt x="1618" y="1070"/>
                    <a:pt x="1167" y="486"/>
                  </a:cubicBezTo>
                  <a:cubicBezTo>
                    <a:pt x="898" y="138"/>
                    <a:pt x="664" y="1"/>
                    <a:pt x="4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9"/>
            <p:cNvSpPr/>
            <p:nvPr/>
          </p:nvSpPr>
          <p:spPr>
            <a:xfrm>
              <a:off x="2047303" y="2938045"/>
              <a:ext cx="35444" cy="34724"/>
            </a:xfrm>
            <a:custGeom>
              <a:avLst/>
              <a:gdLst/>
              <a:ahLst/>
              <a:cxnLst/>
              <a:rect l="l" t="t" r="r" b="b"/>
              <a:pathLst>
                <a:path w="886" h="868" extrusionOk="0">
                  <a:moveTo>
                    <a:pt x="267" y="0"/>
                  </a:moveTo>
                  <a:cubicBezTo>
                    <a:pt x="56" y="0"/>
                    <a:pt x="0" y="363"/>
                    <a:pt x="234" y="659"/>
                  </a:cubicBezTo>
                  <a:cubicBezTo>
                    <a:pt x="350" y="807"/>
                    <a:pt x="470" y="868"/>
                    <a:pt x="567" y="868"/>
                  </a:cubicBezTo>
                  <a:cubicBezTo>
                    <a:pt x="777" y="868"/>
                    <a:pt x="885" y="585"/>
                    <a:pt x="639" y="266"/>
                  </a:cubicBezTo>
                  <a:cubicBezTo>
                    <a:pt x="491" y="75"/>
                    <a:pt x="363" y="0"/>
                    <a:pt x="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9"/>
            <p:cNvSpPr/>
            <p:nvPr/>
          </p:nvSpPr>
          <p:spPr>
            <a:xfrm>
              <a:off x="1644334" y="3063062"/>
              <a:ext cx="66568" cy="61688"/>
            </a:xfrm>
            <a:custGeom>
              <a:avLst/>
              <a:gdLst/>
              <a:ahLst/>
              <a:cxnLst/>
              <a:rect l="l" t="t" r="r" b="b"/>
              <a:pathLst>
                <a:path w="1664" h="1542" extrusionOk="0">
                  <a:moveTo>
                    <a:pt x="485" y="1"/>
                  </a:moveTo>
                  <a:cubicBezTo>
                    <a:pt x="76" y="1"/>
                    <a:pt x="0" y="690"/>
                    <a:pt x="469" y="1209"/>
                  </a:cubicBezTo>
                  <a:cubicBezTo>
                    <a:pt x="682" y="1444"/>
                    <a:pt x="893" y="1541"/>
                    <a:pt x="1065" y="1541"/>
                  </a:cubicBezTo>
                  <a:cubicBezTo>
                    <a:pt x="1472" y="1541"/>
                    <a:pt x="1663" y="995"/>
                    <a:pt x="1164" y="433"/>
                  </a:cubicBezTo>
                  <a:cubicBezTo>
                    <a:pt x="889" y="123"/>
                    <a:pt x="657" y="1"/>
                    <a:pt x="4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9"/>
            <p:cNvSpPr/>
            <p:nvPr/>
          </p:nvSpPr>
          <p:spPr>
            <a:xfrm>
              <a:off x="1658856" y="3076983"/>
              <a:ext cx="36485" cy="33804"/>
            </a:xfrm>
            <a:custGeom>
              <a:avLst/>
              <a:gdLst/>
              <a:ahLst/>
              <a:cxnLst/>
              <a:rect l="l" t="t" r="r" b="b"/>
              <a:pathLst>
                <a:path w="912" h="845" extrusionOk="0">
                  <a:moveTo>
                    <a:pt x="267" y="0"/>
                  </a:moveTo>
                  <a:cubicBezTo>
                    <a:pt x="42" y="0"/>
                    <a:pt x="1" y="378"/>
                    <a:pt x="258" y="662"/>
                  </a:cubicBezTo>
                  <a:cubicBezTo>
                    <a:pt x="375" y="791"/>
                    <a:pt x="490" y="844"/>
                    <a:pt x="584" y="844"/>
                  </a:cubicBezTo>
                  <a:cubicBezTo>
                    <a:pt x="807" y="844"/>
                    <a:pt x="912" y="545"/>
                    <a:pt x="639" y="237"/>
                  </a:cubicBezTo>
                  <a:cubicBezTo>
                    <a:pt x="488" y="67"/>
                    <a:pt x="361" y="0"/>
                    <a:pt x="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9"/>
            <p:cNvSpPr/>
            <p:nvPr/>
          </p:nvSpPr>
          <p:spPr>
            <a:xfrm>
              <a:off x="1816555" y="3300652"/>
              <a:ext cx="527386" cy="41925"/>
            </a:xfrm>
            <a:custGeom>
              <a:avLst/>
              <a:gdLst/>
              <a:ahLst/>
              <a:cxnLst/>
              <a:rect l="l" t="t" r="r" b="b"/>
              <a:pathLst>
                <a:path w="13183" h="1048" extrusionOk="0">
                  <a:moveTo>
                    <a:pt x="1" y="1"/>
                  </a:moveTo>
                  <a:lnTo>
                    <a:pt x="3" y="753"/>
                  </a:lnTo>
                  <a:lnTo>
                    <a:pt x="13182" y="1047"/>
                  </a:lnTo>
                  <a:lnTo>
                    <a:pt x="13180" y="2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9"/>
            <p:cNvSpPr/>
            <p:nvPr/>
          </p:nvSpPr>
          <p:spPr>
            <a:xfrm>
              <a:off x="937967" y="3029777"/>
              <a:ext cx="474859" cy="114374"/>
            </a:xfrm>
            <a:custGeom>
              <a:avLst/>
              <a:gdLst/>
              <a:ahLst/>
              <a:cxnLst/>
              <a:rect l="l" t="t" r="r" b="b"/>
              <a:pathLst>
                <a:path w="11870" h="2859" extrusionOk="0">
                  <a:moveTo>
                    <a:pt x="11835" y="0"/>
                  </a:moveTo>
                  <a:lnTo>
                    <a:pt x="35" y="1570"/>
                  </a:lnTo>
                  <a:lnTo>
                    <a:pt x="0" y="2858"/>
                  </a:lnTo>
                  <a:lnTo>
                    <a:pt x="11870" y="2616"/>
                  </a:lnTo>
                  <a:lnTo>
                    <a:pt x="118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9"/>
            <p:cNvSpPr/>
            <p:nvPr/>
          </p:nvSpPr>
          <p:spPr>
            <a:xfrm>
              <a:off x="2953414" y="2693854"/>
              <a:ext cx="167141" cy="109654"/>
            </a:xfrm>
            <a:custGeom>
              <a:avLst/>
              <a:gdLst/>
              <a:ahLst/>
              <a:cxnLst/>
              <a:rect l="l" t="t" r="r" b="b"/>
              <a:pathLst>
                <a:path w="4178" h="2741" extrusionOk="0">
                  <a:moveTo>
                    <a:pt x="1" y="1"/>
                  </a:moveTo>
                  <a:cubicBezTo>
                    <a:pt x="1257" y="2577"/>
                    <a:pt x="3468" y="2741"/>
                    <a:pt x="4009" y="2741"/>
                  </a:cubicBezTo>
                  <a:cubicBezTo>
                    <a:pt x="4088" y="2741"/>
                    <a:pt x="4132" y="2737"/>
                    <a:pt x="4132" y="2737"/>
                  </a:cubicBezTo>
                  <a:lnTo>
                    <a:pt x="4178" y="1986"/>
                  </a:lnTo>
                  <a:lnTo>
                    <a:pt x="4178" y="1986"/>
                  </a:lnTo>
                  <a:cubicBezTo>
                    <a:pt x="4036" y="2057"/>
                    <a:pt x="3876" y="2088"/>
                    <a:pt x="3702" y="2088"/>
                  </a:cubicBezTo>
                  <a:cubicBezTo>
                    <a:pt x="2285" y="208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9"/>
            <p:cNvSpPr/>
            <p:nvPr/>
          </p:nvSpPr>
          <p:spPr>
            <a:xfrm>
              <a:off x="2966376" y="2589320"/>
              <a:ext cx="154459" cy="76250"/>
            </a:xfrm>
            <a:custGeom>
              <a:avLst/>
              <a:gdLst/>
              <a:ahLst/>
              <a:cxnLst/>
              <a:rect l="l" t="t" r="r" b="b"/>
              <a:pathLst>
                <a:path w="3861" h="1906" extrusionOk="0">
                  <a:moveTo>
                    <a:pt x="0" y="1"/>
                  </a:moveTo>
                  <a:lnTo>
                    <a:pt x="0" y="1"/>
                  </a:lnTo>
                  <a:cubicBezTo>
                    <a:pt x="1064" y="1651"/>
                    <a:pt x="2504" y="1906"/>
                    <a:pt x="3290" y="1906"/>
                  </a:cubicBezTo>
                  <a:cubicBezTo>
                    <a:pt x="3640" y="1906"/>
                    <a:pt x="3861" y="1855"/>
                    <a:pt x="3861" y="1855"/>
                  </a:cubicBezTo>
                  <a:lnTo>
                    <a:pt x="3829" y="1194"/>
                  </a:lnTo>
                  <a:cubicBezTo>
                    <a:pt x="3658" y="1310"/>
                    <a:pt x="3445" y="1359"/>
                    <a:pt x="3207" y="1359"/>
                  </a:cubicBezTo>
                  <a:cubicBezTo>
                    <a:pt x="1951" y="135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9"/>
            <p:cNvSpPr/>
            <p:nvPr/>
          </p:nvSpPr>
          <p:spPr>
            <a:xfrm>
              <a:off x="2959255" y="2472825"/>
              <a:ext cx="139177" cy="68649"/>
            </a:xfrm>
            <a:custGeom>
              <a:avLst/>
              <a:gdLst/>
              <a:ahLst/>
              <a:cxnLst/>
              <a:rect l="l" t="t" r="r" b="b"/>
              <a:pathLst>
                <a:path w="3479" h="1716" extrusionOk="0">
                  <a:moveTo>
                    <a:pt x="1" y="0"/>
                  </a:moveTo>
                  <a:lnTo>
                    <a:pt x="1" y="0"/>
                  </a:lnTo>
                  <a:cubicBezTo>
                    <a:pt x="957" y="1486"/>
                    <a:pt x="2254" y="1715"/>
                    <a:pt x="2963" y="1715"/>
                  </a:cubicBezTo>
                  <a:cubicBezTo>
                    <a:pt x="3279" y="1715"/>
                    <a:pt x="3479" y="1670"/>
                    <a:pt x="3479" y="1670"/>
                  </a:cubicBezTo>
                  <a:lnTo>
                    <a:pt x="3450" y="1075"/>
                  </a:lnTo>
                  <a:cubicBezTo>
                    <a:pt x="3297" y="1180"/>
                    <a:pt x="3105" y="1223"/>
                    <a:pt x="2891" y="1223"/>
                  </a:cubicBezTo>
                  <a:cubicBezTo>
                    <a:pt x="1758" y="1223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9"/>
            <p:cNvSpPr/>
            <p:nvPr/>
          </p:nvSpPr>
          <p:spPr>
            <a:xfrm>
              <a:off x="2953654" y="2365531"/>
              <a:ext cx="139177" cy="68649"/>
            </a:xfrm>
            <a:custGeom>
              <a:avLst/>
              <a:gdLst/>
              <a:ahLst/>
              <a:cxnLst/>
              <a:rect l="l" t="t" r="r" b="b"/>
              <a:pathLst>
                <a:path w="3479" h="1716" extrusionOk="0">
                  <a:moveTo>
                    <a:pt x="1" y="0"/>
                  </a:moveTo>
                  <a:lnTo>
                    <a:pt x="1" y="0"/>
                  </a:lnTo>
                  <a:cubicBezTo>
                    <a:pt x="958" y="1486"/>
                    <a:pt x="2256" y="1715"/>
                    <a:pt x="2964" y="1715"/>
                  </a:cubicBezTo>
                  <a:cubicBezTo>
                    <a:pt x="3280" y="1715"/>
                    <a:pt x="3479" y="1670"/>
                    <a:pt x="3479" y="1670"/>
                  </a:cubicBezTo>
                  <a:lnTo>
                    <a:pt x="3450" y="1075"/>
                  </a:lnTo>
                  <a:cubicBezTo>
                    <a:pt x="3297" y="1179"/>
                    <a:pt x="3105" y="1223"/>
                    <a:pt x="2891" y="1223"/>
                  </a:cubicBezTo>
                  <a:cubicBezTo>
                    <a:pt x="1759" y="12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9"/>
            <p:cNvSpPr/>
            <p:nvPr/>
          </p:nvSpPr>
          <p:spPr>
            <a:xfrm>
              <a:off x="1501916" y="2374612"/>
              <a:ext cx="1205991" cy="225428"/>
            </a:xfrm>
            <a:custGeom>
              <a:avLst/>
              <a:gdLst/>
              <a:ahLst/>
              <a:cxnLst/>
              <a:rect l="l" t="t" r="r" b="b"/>
              <a:pathLst>
                <a:path w="30146" h="5635" extrusionOk="0">
                  <a:moveTo>
                    <a:pt x="1" y="1"/>
                  </a:moveTo>
                  <a:lnTo>
                    <a:pt x="35" y="1812"/>
                  </a:lnTo>
                  <a:lnTo>
                    <a:pt x="29728" y="5634"/>
                  </a:lnTo>
                  <a:lnTo>
                    <a:pt x="30146" y="27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9"/>
            <p:cNvSpPr/>
            <p:nvPr/>
          </p:nvSpPr>
          <p:spPr>
            <a:xfrm>
              <a:off x="1440189" y="2344048"/>
              <a:ext cx="1310924" cy="156700"/>
            </a:xfrm>
            <a:custGeom>
              <a:avLst/>
              <a:gdLst/>
              <a:ahLst/>
              <a:cxnLst/>
              <a:rect l="l" t="t" r="r" b="b"/>
              <a:pathLst>
                <a:path w="32769" h="3917" extrusionOk="0">
                  <a:moveTo>
                    <a:pt x="47" y="0"/>
                  </a:moveTo>
                  <a:lnTo>
                    <a:pt x="1" y="858"/>
                  </a:lnTo>
                  <a:lnTo>
                    <a:pt x="32443" y="3916"/>
                  </a:lnTo>
                  <a:lnTo>
                    <a:pt x="32768" y="2254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9"/>
            <p:cNvSpPr/>
            <p:nvPr/>
          </p:nvSpPr>
          <p:spPr>
            <a:xfrm>
              <a:off x="2498878" y="1950437"/>
              <a:ext cx="88451" cy="426693"/>
            </a:xfrm>
            <a:custGeom>
              <a:avLst/>
              <a:gdLst/>
              <a:ahLst/>
              <a:cxnLst/>
              <a:rect l="l" t="t" r="r" b="b"/>
              <a:pathLst>
                <a:path w="2211" h="10666" extrusionOk="0">
                  <a:moveTo>
                    <a:pt x="2007" y="0"/>
                  </a:moveTo>
                  <a:lnTo>
                    <a:pt x="1" y="10614"/>
                  </a:lnTo>
                  <a:lnTo>
                    <a:pt x="204" y="10666"/>
                  </a:lnTo>
                  <a:lnTo>
                    <a:pt x="2210" y="51"/>
                  </a:lnTo>
                  <a:lnTo>
                    <a:pt x="20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9"/>
            <p:cNvSpPr/>
            <p:nvPr/>
          </p:nvSpPr>
          <p:spPr>
            <a:xfrm>
              <a:off x="2413028" y="1874707"/>
              <a:ext cx="88411" cy="426773"/>
            </a:xfrm>
            <a:custGeom>
              <a:avLst/>
              <a:gdLst/>
              <a:ahLst/>
              <a:cxnLst/>
              <a:rect l="l" t="t" r="r" b="b"/>
              <a:pathLst>
                <a:path w="2210" h="10668" extrusionOk="0">
                  <a:moveTo>
                    <a:pt x="2006" y="1"/>
                  </a:moveTo>
                  <a:lnTo>
                    <a:pt x="0" y="10616"/>
                  </a:lnTo>
                  <a:lnTo>
                    <a:pt x="204" y="10668"/>
                  </a:lnTo>
                  <a:lnTo>
                    <a:pt x="2210" y="53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9"/>
            <p:cNvSpPr/>
            <p:nvPr/>
          </p:nvSpPr>
          <p:spPr>
            <a:xfrm>
              <a:off x="1047701" y="2730298"/>
              <a:ext cx="28684" cy="85451"/>
            </a:xfrm>
            <a:custGeom>
              <a:avLst/>
              <a:gdLst/>
              <a:ahLst/>
              <a:cxnLst/>
              <a:rect l="l" t="t" r="r" b="b"/>
              <a:pathLst>
                <a:path w="717" h="2136" extrusionOk="0">
                  <a:moveTo>
                    <a:pt x="690" y="0"/>
                  </a:moveTo>
                  <a:lnTo>
                    <a:pt x="0" y="368"/>
                  </a:lnTo>
                  <a:cubicBezTo>
                    <a:pt x="92" y="1002"/>
                    <a:pt x="173" y="1581"/>
                    <a:pt x="241" y="2135"/>
                  </a:cubicBezTo>
                  <a:lnTo>
                    <a:pt x="717" y="2135"/>
                  </a:lnTo>
                  <a:cubicBezTo>
                    <a:pt x="699" y="1474"/>
                    <a:pt x="691" y="777"/>
                    <a:pt x="6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9"/>
            <p:cNvSpPr/>
            <p:nvPr/>
          </p:nvSpPr>
          <p:spPr>
            <a:xfrm>
              <a:off x="715100" y="1781175"/>
              <a:ext cx="607716" cy="978962"/>
            </a:xfrm>
            <a:custGeom>
              <a:avLst/>
              <a:gdLst/>
              <a:ahLst/>
              <a:cxnLst/>
              <a:rect l="l" t="t" r="r" b="b"/>
              <a:pathLst>
                <a:path w="15191" h="24471" extrusionOk="0">
                  <a:moveTo>
                    <a:pt x="9872" y="0"/>
                  </a:moveTo>
                  <a:cubicBezTo>
                    <a:pt x="3911" y="3146"/>
                    <a:pt x="1" y="21634"/>
                    <a:pt x="6967" y="24141"/>
                  </a:cubicBezTo>
                  <a:cubicBezTo>
                    <a:pt x="7592" y="24365"/>
                    <a:pt x="8135" y="24471"/>
                    <a:pt x="8607" y="24471"/>
                  </a:cubicBezTo>
                  <a:cubicBezTo>
                    <a:pt x="15191" y="24471"/>
                    <a:pt x="7647" y="3872"/>
                    <a:pt x="98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9"/>
            <p:cNvSpPr/>
            <p:nvPr/>
          </p:nvSpPr>
          <p:spPr>
            <a:xfrm>
              <a:off x="734622" y="2758302"/>
              <a:ext cx="2621768" cy="162180"/>
            </a:xfrm>
            <a:custGeom>
              <a:avLst/>
              <a:gdLst/>
              <a:ahLst/>
              <a:cxnLst/>
              <a:rect l="l" t="t" r="r" b="b"/>
              <a:pathLst>
                <a:path w="65536" h="4054" extrusionOk="0">
                  <a:moveTo>
                    <a:pt x="0" y="1"/>
                  </a:moveTo>
                  <a:lnTo>
                    <a:pt x="139" y="805"/>
                  </a:lnTo>
                  <a:cubicBezTo>
                    <a:pt x="2700" y="1545"/>
                    <a:pt x="5150" y="1801"/>
                    <a:pt x="7620" y="1801"/>
                  </a:cubicBezTo>
                  <a:cubicBezTo>
                    <a:pt x="10163" y="1801"/>
                    <a:pt x="12728" y="1529"/>
                    <a:pt x="15457" y="1234"/>
                  </a:cubicBezTo>
                  <a:cubicBezTo>
                    <a:pt x="21045" y="2346"/>
                    <a:pt x="22721" y="2718"/>
                    <a:pt x="25345" y="2718"/>
                  </a:cubicBezTo>
                  <a:cubicBezTo>
                    <a:pt x="27907" y="2718"/>
                    <a:pt x="31375" y="2364"/>
                    <a:pt x="40276" y="1999"/>
                  </a:cubicBezTo>
                  <a:cubicBezTo>
                    <a:pt x="49987" y="4053"/>
                    <a:pt x="56347" y="2468"/>
                    <a:pt x="65343" y="3834"/>
                  </a:cubicBezTo>
                  <a:lnTo>
                    <a:pt x="65535" y="2521"/>
                  </a:lnTo>
                  <a:lnTo>
                    <a:pt x="65535" y="2521"/>
                  </a:lnTo>
                  <a:cubicBezTo>
                    <a:pt x="63763" y="2569"/>
                    <a:pt x="62026" y="2595"/>
                    <a:pt x="60289" y="2595"/>
                  </a:cubicBezTo>
                  <a:cubicBezTo>
                    <a:pt x="54157" y="2595"/>
                    <a:pt x="48016" y="2263"/>
                    <a:pt x="40241" y="1354"/>
                  </a:cubicBezTo>
                  <a:cubicBezTo>
                    <a:pt x="32792" y="1828"/>
                    <a:pt x="29223" y="2261"/>
                    <a:pt x="26290" y="2261"/>
                  </a:cubicBezTo>
                  <a:cubicBezTo>
                    <a:pt x="23247" y="2261"/>
                    <a:pt x="20889" y="1795"/>
                    <a:pt x="15595" y="429"/>
                  </a:cubicBezTo>
                  <a:cubicBezTo>
                    <a:pt x="12460" y="728"/>
                    <a:pt x="9700" y="1302"/>
                    <a:pt x="6822" y="1302"/>
                  </a:cubicBezTo>
                  <a:cubicBezTo>
                    <a:pt x="4681" y="1302"/>
                    <a:pt x="2475" y="98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9"/>
            <p:cNvSpPr/>
            <p:nvPr/>
          </p:nvSpPr>
          <p:spPr>
            <a:xfrm>
              <a:off x="1485554" y="3021456"/>
              <a:ext cx="25363" cy="30684"/>
            </a:xfrm>
            <a:custGeom>
              <a:avLst/>
              <a:gdLst/>
              <a:ahLst/>
              <a:cxnLst/>
              <a:rect l="l" t="t" r="r" b="b"/>
              <a:pathLst>
                <a:path w="634" h="767" extrusionOk="0">
                  <a:moveTo>
                    <a:pt x="313" y="21"/>
                  </a:moveTo>
                  <a:cubicBezTo>
                    <a:pt x="463" y="21"/>
                    <a:pt x="582" y="183"/>
                    <a:pt x="582" y="383"/>
                  </a:cubicBezTo>
                  <a:cubicBezTo>
                    <a:pt x="582" y="583"/>
                    <a:pt x="463" y="745"/>
                    <a:pt x="313" y="745"/>
                  </a:cubicBezTo>
                  <a:cubicBezTo>
                    <a:pt x="164" y="745"/>
                    <a:pt x="43" y="583"/>
                    <a:pt x="43" y="383"/>
                  </a:cubicBezTo>
                  <a:cubicBezTo>
                    <a:pt x="43" y="184"/>
                    <a:pt x="164" y="21"/>
                    <a:pt x="313" y="21"/>
                  </a:cubicBezTo>
                  <a:close/>
                  <a:moveTo>
                    <a:pt x="317" y="0"/>
                  </a:moveTo>
                  <a:cubicBezTo>
                    <a:pt x="142" y="0"/>
                    <a:pt x="0" y="173"/>
                    <a:pt x="0" y="383"/>
                  </a:cubicBezTo>
                  <a:cubicBezTo>
                    <a:pt x="0" y="594"/>
                    <a:pt x="143" y="767"/>
                    <a:pt x="317" y="767"/>
                  </a:cubicBezTo>
                  <a:cubicBezTo>
                    <a:pt x="491" y="767"/>
                    <a:pt x="634" y="594"/>
                    <a:pt x="634" y="383"/>
                  </a:cubicBezTo>
                  <a:cubicBezTo>
                    <a:pt x="634" y="173"/>
                    <a:pt x="492" y="0"/>
                    <a:pt x="317" y="0"/>
                  </a:cubicBezTo>
                  <a:close/>
                </a:path>
              </a:pathLst>
            </a:custGeom>
            <a:solidFill>
              <a:srgbClr val="A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9"/>
            <p:cNvSpPr/>
            <p:nvPr/>
          </p:nvSpPr>
          <p:spPr>
            <a:xfrm>
              <a:off x="1490395" y="3028657"/>
              <a:ext cx="6521" cy="9601"/>
            </a:xfrm>
            <a:custGeom>
              <a:avLst/>
              <a:gdLst/>
              <a:ahLst/>
              <a:cxnLst/>
              <a:rect l="l" t="t" r="r" b="b"/>
              <a:pathLst>
                <a:path w="163" h="240" extrusionOk="0">
                  <a:moveTo>
                    <a:pt x="102" y="1"/>
                  </a:moveTo>
                  <a:cubicBezTo>
                    <a:pt x="70" y="1"/>
                    <a:pt x="35" y="40"/>
                    <a:pt x="19" y="97"/>
                  </a:cubicBezTo>
                  <a:cubicBezTo>
                    <a:pt x="0" y="160"/>
                    <a:pt x="13" y="225"/>
                    <a:pt x="47" y="237"/>
                  </a:cubicBezTo>
                  <a:cubicBezTo>
                    <a:pt x="51" y="239"/>
                    <a:pt x="56" y="240"/>
                    <a:pt x="60" y="240"/>
                  </a:cubicBezTo>
                  <a:cubicBezTo>
                    <a:pt x="92" y="240"/>
                    <a:pt x="127" y="201"/>
                    <a:pt x="144" y="144"/>
                  </a:cubicBezTo>
                  <a:cubicBezTo>
                    <a:pt x="162" y="79"/>
                    <a:pt x="150" y="17"/>
                    <a:pt x="115" y="3"/>
                  </a:cubicBezTo>
                  <a:cubicBezTo>
                    <a:pt x="111" y="1"/>
                    <a:pt x="107" y="1"/>
                    <a:pt x="102" y="1"/>
                  </a:cubicBezTo>
                  <a:close/>
                </a:path>
              </a:pathLst>
            </a:custGeom>
            <a:solidFill>
              <a:srgbClr val="A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9"/>
            <p:cNvSpPr/>
            <p:nvPr/>
          </p:nvSpPr>
          <p:spPr>
            <a:xfrm>
              <a:off x="1478834" y="2960728"/>
              <a:ext cx="19322" cy="23363"/>
            </a:xfrm>
            <a:custGeom>
              <a:avLst/>
              <a:gdLst/>
              <a:ahLst/>
              <a:cxnLst/>
              <a:rect l="l" t="t" r="r" b="b"/>
              <a:pathLst>
                <a:path w="483" h="584" extrusionOk="0">
                  <a:moveTo>
                    <a:pt x="239" y="17"/>
                  </a:moveTo>
                  <a:cubicBezTo>
                    <a:pt x="351" y="17"/>
                    <a:pt x="443" y="140"/>
                    <a:pt x="443" y="291"/>
                  </a:cubicBezTo>
                  <a:cubicBezTo>
                    <a:pt x="443" y="443"/>
                    <a:pt x="351" y="567"/>
                    <a:pt x="239" y="567"/>
                  </a:cubicBezTo>
                  <a:cubicBezTo>
                    <a:pt x="125" y="567"/>
                    <a:pt x="34" y="443"/>
                    <a:pt x="34" y="291"/>
                  </a:cubicBezTo>
                  <a:cubicBezTo>
                    <a:pt x="34" y="140"/>
                    <a:pt x="125" y="17"/>
                    <a:pt x="239" y="17"/>
                  </a:cubicBezTo>
                  <a:close/>
                  <a:moveTo>
                    <a:pt x="241" y="0"/>
                  </a:moveTo>
                  <a:cubicBezTo>
                    <a:pt x="109" y="0"/>
                    <a:pt x="1" y="130"/>
                    <a:pt x="1" y="291"/>
                  </a:cubicBezTo>
                  <a:cubicBezTo>
                    <a:pt x="1" y="452"/>
                    <a:pt x="109" y="583"/>
                    <a:pt x="241" y="583"/>
                  </a:cubicBezTo>
                  <a:cubicBezTo>
                    <a:pt x="373" y="583"/>
                    <a:pt x="482" y="452"/>
                    <a:pt x="482" y="291"/>
                  </a:cubicBezTo>
                  <a:cubicBezTo>
                    <a:pt x="482" y="130"/>
                    <a:pt x="375" y="0"/>
                    <a:pt x="241" y="0"/>
                  </a:cubicBezTo>
                  <a:close/>
                </a:path>
              </a:pathLst>
            </a:custGeom>
            <a:solidFill>
              <a:srgbClr val="A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9"/>
            <p:cNvSpPr/>
            <p:nvPr/>
          </p:nvSpPr>
          <p:spPr>
            <a:xfrm>
              <a:off x="1482474" y="2966209"/>
              <a:ext cx="5001" cy="7321"/>
            </a:xfrm>
            <a:custGeom>
              <a:avLst/>
              <a:gdLst/>
              <a:ahLst/>
              <a:cxnLst/>
              <a:rect l="l" t="t" r="r" b="b"/>
              <a:pathLst>
                <a:path w="125" h="183" extrusionOk="0">
                  <a:moveTo>
                    <a:pt x="79" y="1"/>
                  </a:moveTo>
                  <a:cubicBezTo>
                    <a:pt x="55" y="1"/>
                    <a:pt x="27" y="30"/>
                    <a:pt x="15" y="75"/>
                  </a:cubicBezTo>
                  <a:cubicBezTo>
                    <a:pt x="0" y="124"/>
                    <a:pt x="11" y="172"/>
                    <a:pt x="37" y="181"/>
                  </a:cubicBezTo>
                  <a:cubicBezTo>
                    <a:pt x="41" y="182"/>
                    <a:pt x="44" y="183"/>
                    <a:pt x="47" y="183"/>
                  </a:cubicBezTo>
                  <a:cubicBezTo>
                    <a:pt x="71" y="183"/>
                    <a:pt x="98" y="153"/>
                    <a:pt x="110" y="110"/>
                  </a:cubicBezTo>
                  <a:cubicBezTo>
                    <a:pt x="125" y="60"/>
                    <a:pt x="114" y="13"/>
                    <a:pt x="89" y="3"/>
                  </a:cubicBezTo>
                  <a:cubicBezTo>
                    <a:pt x="86" y="2"/>
                    <a:pt x="83" y="1"/>
                    <a:pt x="79" y="1"/>
                  </a:cubicBezTo>
                  <a:close/>
                </a:path>
              </a:pathLst>
            </a:custGeom>
            <a:solidFill>
              <a:srgbClr val="A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9"/>
            <p:cNvSpPr/>
            <p:nvPr/>
          </p:nvSpPr>
          <p:spPr>
            <a:xfrm>
              <a:off x="1436148" y="2918883"/>
              <a:ext cx="19282" cy="23363"/>
            </a:xfrm>
            <a:custGeom>
              <a:avLst/>
              <a:gdLst/>
              <a:ahLst/>
              <a:cxnLst/>
              <a:rect l="l" t="t" r="r" b="b"/>
              <a:pathLst>
                <a:path w="482" h="584" extrusionOk="0">
                  <a:moveTo>
                    <a:pt x="237" y="16"/>
                  </a:moveTo>
                  <a:cubicBezTo>
                    <a:pt x="351" y="16"/>
                    <a:pt x="442" y="139"/>
                    <a:pt x="442" y="291"/>
                  </a:cubicBezTo>
                  <a:cubicBezTo>
                    <a:pt x="442" y="443"/>
                    <a:pt x="351" y="567"/>
                    <a:pt x="237" y="567"/>
                  </a:cubicBezTo>
                  <a:cubicBezTo>
                    <a:pt x="124" y="567"/>
                    <a:pt x="33" y="443"/>
                    <a:pt x="33" y="291"/>
                  </a:cubicBezTo>
                  <a:cubicBezTo>
                    <a:pt x="33" y="139"/>
                    <a:pt x="125" y="16"/>
                    <a:pt x="237" y="16"/>
                  </a:cubicBezTo>
                  <a:close/>
                  <a:moveTo>
                    <a:pt x="241" y="0"/>
                  </a:moveTo>
                  <a:cubicBezTo>
                    <a:pt x="108" y="0"/>
                    <a:pt x="1" y="131"/>
                    <a:pt x="1" y="291"/>
                  </a:cubicBezTo>
                  <a:cubicBezTo>
                    <a:pt x="1" y="452"/>
                    <a:pt x="108" y="583"/>
                    <a:pt x="241" y="583"/>
                  </a:cubicBezTo>
                  <a:cubicBezTo>
                    <a:pt x="373" y="583"/>
                    <a:pt x="481" y="452"/>
                    <a:pt x="481" y="291"/>
                  </a:cubicBezTo>
                  <a:cubicBezTo>
                    <a:pt x="481" y="130"/>
                    <a:pt x="374" y="0"/>
                    <a:pt x="241" y="0"/>
                  </a:cubicBezTo>
                  <a:close/>
                </a:path>
              </a:pathLst>
            </a:custGeom>
            <a:solidFill>
              <a:srgbClr val="A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9"/>
            <p:cNvSpPr/>
            <p:nvPr/>
          </p:nvSpPr>
          <p:spPr>
            <a:xfrm>
              <a:off x="1439789" y="2924364"/>
              <a:ext cx="4961" cy="7321"/>
            </a:xfrm>
            <a:custGeom>
              <a:avLst/>
              <a:gdLst/>
              <a:ahLst/>
              <a:cxnLst/>
              <a:rect l="l" t="t" r="r" b="b"/>
              <a:pathLst>
                <a:path w="124" h="183" extrusionOk="0">
                  <a:moveTo>
                    <a:pt x="79" y="1"/>
                  </a:moveTo>
                  <a:cubicBezTo>
                    <a:pt x="55" y="1"/>
                    <a:pt x="28" y="30"/>
                    <a:pt x="15" y="75"/>
                  </a:cubicBezTo>
                  <a:cubicBezTo>
                    <a:pt x="0" y="124"/>
                    <a:pt x="11" y="171"/>
                    <a:pt x="36" y="181"/>
                  </a:cubicBezTo>
                  <a:cubicBezTo>
                    <a:pt x="39" y="182"/>
                    <a:pt x="42" y="182"/>
                    <a:pt x="46" y="182"/>
                  </a:cubicBezTo>
                  <a:cubicBezTo>
                    <a:pt x="70" y="182"/>
                    <a:pt x="98" y="153"/>
                    <a:pt x="110" y="109"/>
                  </a:cubicBezTo>
                  <a:cubicBezTo>
                    <a:pt x="123" y="60"/>
                    <a:pt x="114" y="13"/>
                    <a:pt x="88" y="2"/>
                  </a:cubicBezTo>
                  <a:cubicBezTo>
                    <a:pt x="85" y="1"/>
                    <a:pt x="82" y="1"/>
                    <a:pt x="79" y="1"/>
                  </a:cubicBezTo>
                  <a:close/>
                </a:path>
              </a:pathLst>
            </a:custGeom>
            <a:solidFill>
              <a:srgbClr val="A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9"/>
            <p:cNvSpPr/>
            <p:nvPr/>
          </p:nvSpPr>
          <p:spPr>
            <a:xfrm>
              <a:off x="1460271" y="2863596"/>
              <a:ext cx="19282" cy="23363"/>
            </a:xfrm>
            <a:custGeom>
              <a:avLst/>
              <a:gdLst/>
              <a:ahLst/>
              <a:cxnLst/>
              <a:rect l="l" t="t" r="r" b="b"/>
              <a:pathLst>
                <a:path w="482" h="584" extrusionOk="0">
                  <a:moveTo>
                    <a:pt x="238" y="16"/>
                  </a:moveTo>
                  <a:cubicBezTo>
                    <a:pt x="352" y="16"/>
                    <a:pt x="443" y="139"/>
                    <a:pt x="443" y="292"/>
                  </a:cubicBezTo>
                  <a:cubicBezTo>
                    <a:pt x="443" y="444"/>
                    <a:pt x="352" y="567"/>
                    <a:pt x="238" y="567"/>
                  </a:cubicBezTo>
                  <a:cubicBezTo>
                    <a:pt x="124" y="567"/>
                    <a:pt x="33" y="443"/>
                    <a:pt x="33" y="292"/>
                  </a:cubicBezTo>
                  <a:cubicBezTo>
                    <a:pt x="33" y="141"/>
                    <a:pt x="124" y="16"/>
                    <a:pt x="238" y="16"/>
                  </a:cubicBezTo>
                  <a:close/>
                  <a:moveTo>
                    <a:pt x="242" y="0"/>
                  </a:moveTo>
                  <a:cubicBezTo>
                    <a:pt x="108" y="0"/>
                    <a:pt x="0" y="130"/>
                    <a:pt x="0" y="292"/>
                  </a:cubicBezTo>
                  <a:cubicBezTo>
                    <a:pt x="0" y="453"/>
                    <a:pt x="108" y="583"/>
                    <a:pt x="242" y="583"/>
                  </a:cubicBezTo>
                  <a:cubicBezTo>
                    <a:pt x="374" y="583"/>
                    <a:pt x="482" y="453"/>
                    <a:pt x="482" y="292"/>
                  </a:cubicBezTo>
                  <a:cubicBezTo>
                    <a:pt x="482" y="131"/>
                    <a:pt x="374" y="0"/>
                    <a:pt x="242" y="0"/>
                  </a:cubicBezTo>
                  <a:close/>
                </a:path>
              </a:pathLst>
            </a:custGeom>
            <a:solidFill>
              <a:srgbClr val="A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9"/>
            <p:cNvSpPr/>
            <p:nvPr/>
          </p:nvSpPr>
          <p:spPr>
            <a:xfrm>
              <a:off x="1463952" y="2869116"/>
              <a:ext cx="4961" cy="7321"/>
            </a:xfrm>
            <a:custGeom>
              <a:avLst/>
              <a:gdLst/>
              <a:ahLst/>
              <a:cxnLst/>
              <a:rect l="l" t="t" r="r" b="b"/>
              <a:pathLst>
                <a:path w="124" h="183" extrusionOk="0">
                  <a:moveTo>
                    <a:pt x="77" y="1"/>
                  </a:moveTo>
                  <a:cubicBezTo>
                    <a:pt x="53" y="1"/>
                    <a:pt x="27" y="31"/>
                    <a:pt x="14" y="74"/>
                  </a:cubicBezTo>
                  <a:cubicBezTo>
                    <a:pt x="0" y="123"/>
                    <a:pt x="9" y="170"/>
                    <a:pt x="36" y="181"/>
                  </a:cubicBezTo>
                  <a:cubicBezTo>
                    <a:pt x="39" y="182"/>
                    <a:pt x="42" y="182"/>
                    <a:pt x="45" y="182"/>
                  </a:cubicBezTo>
                  <a:cubicBezTo>
                    <a:pt x="70" y="182"/>
                    <a:pt x="97" y="152"/>
                    <a:pt x="109" y="108"/>
                  </a:cubicBezTo>
                  <a:cubicBezTo>
                    <a:pt x="123" y="60"/>
                    <a:pt x="114" y="12"/>
                    <a:pt x="87" y="3"/>
                  </a:cubicBezTo>
                  <a:cubicBezTo>
                    <a:pt x="84" y="1"/>
                    <a:pt x="81" y="1"/>
                    <a:pt x="77" y="1"/>
                  </a:cubicBezTo>
                  <a:close/>
                </a:path>
              </a:pathLst>
            </a:custGeom>
            <a:solidFill>
              <a:srgbClr val="A3D3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9"/>
            <p:cNvSpPr/>
            <p:nvPr/>
          </p:nvSpPr>
          <p:spPr>
            <a:xfrm>
              <a:off x="938607" y="1781175"/>
              <a:ext cx="384208" cy="978962"/>
            </a:xfrm>
            <a:custGeom>
              <a:avLst/>
              <a:gdLst/>
              <a:ahLst/>
              <a:cxnLst/>
              <a:rect l="l" t="t" r="r" b="b"/>
              <a:pathLst>
                <a:path w="9604" h="24471" extrusionOk="0">
                  <a:moveTo>
                    <a:pt x="4285" y="0"/>
                  </a:moveTo>
                  <a:lnTo>
                    <a:pt x="4285" y="0"/>
                  </a:lnTo>
                  <a:cubicBezTo>
                    <a:pt x="4244" y="22"/>
                    <a:pt x="4202" y="47"/>
                    <a:pt x="4162" y="72"/>
                  </a:cubicBezTo>
                  <a:cubicBezTo>
                    <a:pt x="1323" y="6795"/>
                    <a:pt x="6325" y="23058"/>
                    <a:pt x="0" y="23324"/>
                  </a:cubicBezTo>
                  <a:cubicBezTo>
                    <a:pt x="405" y="23681"/>
                    <a:pt x="873" y="23958"/>
                    <a:pt x="1380" y="24141"/>
                  </a:cubicBezTo>
                  <a:cubicBezTo>
                    <a:pt x="2005" y="24365"/>
                    <a:pt x="2548" y="24471"/>
                    <a:pt x="3020" y="24471"/>
                  </a:cubicBezTo>
                  <a:cubicBezTo>
                    <a:pt x="9604" y="24471"/>
                    <a:pt x="2060" y="3872"/>
                    <a:pt x="4285" y="0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9"/>
            <p:cNvSpPr/>
            <p:nvPr/>
          </p:nvSpPr>
          <p:spPr>
            <a:xfrm>
              <a:off x="939808" y="2484586"/>
              <a:ext cx="167181" cy="109654"/>
            </a:xfrm>
            <a:custGeom>
              <a:avLst/>
              <a:gdLst/>
              <a:ahLst/>
              <a:cxnLst/>
              <a:rect l="l" t="t" r="r" b="b"/>
              <a:pathLst>
                <a:path w="4179" h="2741" extrusionOk="0">
                  <a:moveTo>
                    <a:pt x="0" y="1"/>
                  </a:moveTo>
                  <a:cubicBezTo>
                    <a:pt x="1256" y="2577"/>
                    <a:pt x="3467" y="2741"/>
                    <a:pt x="4008" y="2741"/>
                  </a:cubicBezTo>
                  <a:cubicBezTo>
                    <a:pt x="4087" y="2741"/>
                    <a:pt x="4131" y="2737"/>
                    <a:pt x="4131" y="2737"/>
                  </a:cubicBezTo>
                  <a:lnTo>
                    <a:pt x="4178" y="1986"/>
                  </a:lnTo>
                  <a:lnTo>
                    <a:pt x="4178" y="1986"/>
                  </a:lnTo>
                  <a:cubicBezTo>
                    <a:pt x="4036" y="2057"/>
                    <a:pt x="3876" y="2088"/>
                    <a:pt x="3702" y="2088"/>
                  </a:cubicBezTo>
                  <a:cubicBezTo>
                    <a:pt x="2284" y="208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9"/>
            <p:cNvSpPr/>
            <p:nvPr/>
          </p:nvSpPr>
          <p:spPr>
            <a:xfrm>
              <a:off x="952769" y="2380053"/>
              <a:ext cx="154419" cy="76210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0" y="1"/>
                  </a:moveTo>
                  <a:lnTo>
                    <a:pt x="0" y="1"/>
                  </a:lnTo>
                  <a:cubicBezTo>
                    <a:pt x="1062" y="1650"/>
                    <a:pt x="2501" y="1905"/>
                    <a:pt x="3288" y="1905"/>
                  </a:cubicBezTo>
                  <a:cubicBezTo>
                    <a:pt x="3639" y="1905"/>
                    <a:pt x="3860" y="1854"/>
                    <a:pt x="3860" y="1854"/>
                  </a:cubicBezTo>
                  <a:lnTo>
                    <a:pt x="3829" y="1194"/>
                  </a:lnTo>
                  <a:cubicBezTo>
                    <a:pt x="3658" y="1310"/>
                    <a:pt x="3445" y="1359"/>
                    <a:pt x="3207" y="1359"/>
                  </a:cubicBezTo>
                  <a:cubicBezTo>
                    <a:pt x="1950" y="1359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9"/>
            <p:cNvSpPr/>
            <p:nvPr/>
          </p:nvSpPr>
          <p:spPr>
            <a:xfrm>
              <a:off x="945648" y="2263558"/>
              <a:ext cx="139137" cy="68649"/>
            </a:xfrm>
            <a:custGeom>
              <a:avLst/>
              <a:gdLst/>
              <a:ahLst/>
              <a:cxnLst/>
              <a:rect l="l" t="t" r="r" b="b"/>
              <a:pathLst>
                <a:path w="3478" h="1716" extrusionOk="0">
                  <a:moveTo>
                    <a:pt x="0" y="0"/>
                  </a:moveTo>
                  <a:cubicBezTo>
                    <a:pt x="957" y="1486"/>
                    <a:pt x="2254" y="1715"/>
                    <a:pt x="2962" y="1715"/>
                  </a:cubicBezTo>
                  <a:cubicBezTo>
                    <a:pt x="3279" y="1715"/>
                    <a:pt x="3478" y="1670"/>
                    <a:pt x="3478" y="1670"/>
                  </a:cubicBezTo>
                  <a:lnTo>
                    <a:pt x="3449" y="1075"/>
                  </a:lnTo>
                  <a:cubicBezTo>
                    <a:pt x="3296" y="1179"/>
                    <a:pt x="3104" y="1223"/>
                    <a:pt x="2890" y="1223"/>
                  </a:cubicBezTo>
                  <a:cubicBezTo>
                    <a:pt x="1757" y="1223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9"/>
            <p:cNvSpPr/>
            <p:nvPr/>
          </p:nvSpPr>
          <p:spPr>
            <a:xfrm>
              <a:off x="940048" y="2156264"/>
              <a:ext cx="139177" cy="68649"/>
            </a:xfrm>
            <a:custGeom>
              <a:avLst/>
              <a:gdLst/>
              <a:ahLst/>
              <a:cxnLst/>
              <a:rect l="l" t="t" r="r" b="b"/>
              <a:pathLst>
                <a:path w="3479" h="1716" extrusionOk="0">
                  <a:moveTo>
                    <a:pt x="1" y="0"/>
                  </a:moveTo>
                  <a:lnTo>
                    <a:pt x="1" y="0"/>
                  </a:lnTo>
                  <a:cubicBezTo>
                    <a:pt x="957" y="1486"/>
                    <a:pt x="2254" y="1715"/>
                    <a:pt x="2963" y="1715"/>
                  </a:cubicBezTo>
                  <a:cubicBezTo>
                    <a:pt x="3279" y="1715"/>
                    <a:pt x="3479" y="1669"/>
                    <a:pt x="3479" y="1669"/>
                  </a:cubicBezTo>
                  <a:lnTo>
                    <a:pt x="3450" y="1075"/>
                  </a:lnTo>
                  <a:cubicBezTo>
                    <a:pt x="3297" y="1179"/>
                    <a:pt x="3105" y="1223"/>
                    <a:pt x="2891" y="1223"/>
                  </a:cubicBezTo>
                  <a:cubicBezTo>
                    <a:pt x="1758" y="12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C463F">
                <a:alpha val="36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50"/>
          <p:cNvSpPr/>
          <p:nvPr/>
        </p:nvSpPr>
        <p:spPr>
          <a:xfrm>
            <a:off x="1561900" y="128840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50"/>
          <p:cNvSpPr/>
          <p:nvPr/>
        </p:nvSpPr>
        <p:spPr>
          <a:xfrm>
            <a:off x="1561900" y="305755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50"/>
          <p:cNvSpPr/>
          <p:nvPr/>
        </p:nvSpPr>
        <p:spPr>
          <a:xfrm>
            <a:off x="4245705" y="128840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50"/>
          <p:cNvSpPr/>
          <p:nvPr/>
        </p:nvSpPr>
        <p:spPr>
          <a:xfrm>
            <a:off x="4245705" y="305755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50"/>
          <p:cNvSpPr/>
          <p:nvPr/>
        </p:nvSpPr>
        <p:spPr>
          <a:xfrm>
            <a:off x="6929505" y="128840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0"/>
          <p:cNvSpPr/>
          <p:nvPr/>
        </p:nvSpPr>
        <p:spPr>
          <a:xfrm>
            <a:off x="6929505" y="3057550"/>
            <a:ext cx="700240" cy="59195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50"/>
          <p:cNvSpPr txBox="1">
            <a:spLocks noGrp="1"/>
          </p:cNvSpPr>
          <p:nvPr>
            <p:ph type="title"/>
          </p:nvPr>
        </p:nvSpPr>
        <p:spPr>
          <a:xfrm>
            <a:off x="720000" y="1938133"/>
            <a:ext cx="23364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64" name="Google Shape;864;p50"/>
          <p:cNvSpPr txBox="1">
            <a:spLocks noGrp="1"/>
          </p:cNvSpPr>
          <p:nvPr>
            <p:ph type="title" idx="2"/>
          </p:nvPr>
        </p:nvSpPr>
        <p:spPr>
          <a:xfrm>
            <a:off x="12505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66" name="Google Shape;866;p50"/>
          <p:cNvSpPr txBox="1">
            <a:spLocks noGrp="1"/>
          </p:cNvSpPr>
          <p:nvPr>
            <p:ph type="title" idx="3"/>
          </p:nvPr>
        </p:nvSpPr>
        <p:spPr>
          <a:xfrm>
            <a:off x="3403800" y="1938133"/>
            <a:ext cx="23364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</a:t>
            </a:r>
            <a:endParaRPr dirty="0"/>
          </a:p>
        </p:txBody>
      </p:sp>
      <p:sp>
        <p:nvSpPr>
          <p:cNvPr id="867" name="Google Shape;867;p50"/>
          <p:cNvSpPr txBox="1">
            <a:spLocks noGrp="1"/>
          </p:cNvSpPr>
          <p:nvPr>
            <p:ph type="title" idx="4"/>
          </p:nvPr>
        </p:nvSpPr>
        <p:spPr>
          <a:xfrm>
            <a:off x="39343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69" name="Google Shape;869;p50"/>
          <p:cNvSpPr txBox="1">
            <a:spLocks noGrp="1"/>
          </p:cNvSpPr>
          <p:nvPr>
            <p:ph type="title" idx="6"/>
          </p:nvPr>
        </p:nvSpPr>
        <p:spPr>
          <a:xfrm>
            <a:off x="6087600" y="1938133"/>
            <a:ext cx="2336400" cy="4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 Architecture</a:t>
            </a:r>
            <a:endParaRPr dirty="0"/>
          </a:p>
        </p:txBody>
      </p:sp>
      <p:sp>
        <p:nvSpPr>
          <p:cNvPr id="870" name="Google Shape;870;p50"/>
          <p:cNvSpPr txBox="1">
            <a:spLocks noGrp="1"/>
          </p:cNvSpPr>
          <p:nvPr>
            <p:ph type="title" idx="7"/>
          </p:nvPr>
        </p:nvSpPr>
        <p:spPr>
          <a:xfrm>
            <a:off x="6618150" y="133747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72" name="Google Shape;872;p50"/>
          <p:cNvSpPr txBox="1">
            <a:spLocks noGrp="1"/>
          </p:cNvSpPr>
          <p:nvPr>
            <p:ph type="title" idx="9"/>
          </p:nvPr>
        </p:nvSpPr>
        <p:spPr>
          <a:xfrm>
            <a:off x="720000" y="3707327"/>
            <a:ext cx="2336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the Model</a:t>
            </a:r>
          </a:p>
        </p:txBody>
      </p:sp>
      <p:sp>
        <p:nvSpPr>
          <p:cNvPr id="873" name="Google Shape;873;p50"/>
          <p:cNvSpPr txBox="1">
            <a:spLocks noGrp="1"/>
          </p:cNvSpPr>
          <p:nvPr>
            <p:ph type="title" idx="13"/>
          </p:nvPr>
        </p:nvSpPr>
        <p:spPr>
          <a:xfrm>
            <a:off x="12505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75" name="Google Shape;875;p50"/>
          <p:cNvSpPr txBox="1">
            <a:spLocks noGrp="1"/>
          </p:cNvSpPr>
          <p:nvPr>
            <p:ph type="title" idx="15"/>
          </p:nvPr>
        </p:nvSpPr>
        <p:spPr>
          <a:xfrm>
            <a:off x="3403800" y="3707327"/>
            <a:ext cx="2336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Evaluation</a:t>
            </a:r>
          </a:p>
        </p:txBody>
      </p:sp>
      <p:sp>
        <p:nvSpPr>
          <p:cNvPr id="876" name="Google Shape;876;p50"/>
          <p:cNvSpPr txBox="1">
            <a:spLocks noGrp="1"/>
          </p:cNvSpPr>
          <p:nvPr>
            <p:ph type="title" idx="16"/>
          </p:nvPr>
        </p:nvSpPr>
        <p:spPr>
          <a:xfrm>
            <a:off x="39343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878" name="Google Shape;878;p50"/>
          <p:cNvSpPr txBox="1">
            <a:spLocks noGrp="1"/>
          </p:cNvSpPr>
          <p:nvPr>
            <p:ph type="title" idx="18"/>
          </p:nvPr>
        </p:nvSpPr>
        <p:spPr>
          <a:xfrm>
            <a:off x="6087600" y="3707327"/>
            <a:ext cx="2336400" cy="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879" name="Google Shape;879;p50"/>
          <p:cNvSpPr txBox="1">
            <a:spLocks noGrp="1"/>
          </p:cNvSpPr>
          <p:nvPr>
            <p:ph type="title" idx="19"/>
          </p:nvPr>
        </p:nvSpPr>
        <p:spPr>
          <a:xfrm>
            <a:off x="6618150" y="3106625"/>
            <a:ext cx="127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881" name="Google Shape;881;p50"/>
          <p:cNvSpPr txBox="1">
            <a:spLocks noGrp="1"/>
          </p:cNvSpPr>
          <p:nvPr>
            <p:ph type="title" idx="21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51"/>
          <p:cNvSpPr/>
          <p:nvPr/>
        </p:nvSpPr>
        <p:spPr>
          <a:xfrm>
            <a:off x="789800" y="843681"/>
            <a:ext cx="2116650" cy="1789324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51"/>
          <p:cNvSpPr txBox="1">
            <a:spLocks noGrp="1"/>
          </p:cNvSpPr>
          <p:nvPr>
            <p:ph type="title" idx="2"/>
          </p:nvPr>
        </p:nvSpPr>
        <p:spPr>
          <a:xfrm>
            <a:off x="789887" y="1089450"/>
            <a:ext cx="2004000" cy="12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88" name="Google Shape;888;p51"/>
          <p:cNvSpPr txBox="1">
            <a:spLocks noGrp="1"/>
          </p:cNvSpPr>
          <p:nvPr>
            <p:ph type="title"/>
          </p:nvPr>
        </p:nvSpPr>
        <p:spPr>
          <a:xfrm>
            <a:off x="715100" y="2774538"/>
            <a:ext cx="4287000" cy="7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889" name="Google Shape;889;p51"/>
          <p:cNvSpPr/>
          <p:nvPr/>
        </p:nvSpPr>
        <p:spPr>
          <a:xfrm>
            <a:off x="810450" y="3727868"/>
            <a:ext cx="3674100" cy="3987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1" name="Google Shape;891;p51"/>
          <p:cNvGrpSpPr/>
          <p:nvPr/>
        </p:nvGrpSpPr>
        <p:grpSpPr>
          <a:xfrm>
            <a:off x="4571920" y="534926"/>
            <a:ext cx="3865951" cy="3856304"/>
            <a:chOff x="5219700" y="1079175"/>
            <a:chExt cx="3209324" cy="3201315"/>
          </a:xfrm>
        </p:grpSpPr>
        <p:sp>
          <p:nvSpPr>
            <p:cNvPr id="892" name="Google Shape;892;p51"/>
            <p:cNvSpPr/>
            <p:nvPr/>
          </p:nvSpPr>
          <p:spPr>
            <a:xfrm>
              <a:off x="6003112" y="1595773"/>
              <a:ext cx="1145077" cy="1004363"/>
            </a:xfrm>
            <a:custGeom>
              <a:avLst/>
              <a:gdLst/>
              <a:ahLst/>
              <a:cxnLst/>
              <a:rect l="l" t="t" r="r" b="b"/>
              <a:pathLst>
                <a:path w="22582" h="19807" extrusionOk="0">
                  <a:moveTo>
                    <a:pt x="9907" y="0"/>
                  </a:moveTo>
                  <a:cubicBezTo>
                    <a:pt x="8711" y="0"/>
                    <a:pt x="7644" y="2396"/>
                    <a:pt x="7714" y="3264"/>
                  </a:cubicBezTo>
                  <a:cubicBezTo>
                    <a:pt x="7809" y="4451"/>
                    <a:pt x="7531" y="6982"/>
                    <a:pt x="6733" y="6982"/>
                  </a:cubicBezTo>
                  <a:cubicBezTo>
                    <a:pt x="6516" y="6982"/>
                    <a:pt x="6261" y="6795"/>
                    <a:pt x="5964" y="6343"/>
                  </a:cubicBezTo>
                  <a:cubicBezTo>
                    <a:pt x="5362" y="5428"/>
                    <a:pt x="4670" y="4943"/>
                    <a:pt x="4211" y="4943"/>
                  </a:cubicBezTo>
                  <a:cubicBezTo>
                    <a:pt x="3610" y="4943"/>
                    <a:pt x="3410" y="5772"/>
                    <a:pt x="4334" y="7551"/>
                  </a:cubicBezTo>
                  <a:cubicBezTo>
                    <a:pt x="5618" y="10024"/>
                    <a:pt x="4204" y="10287"/>
                    <a:pt x="3546" y="10287"/>
                  </a:cubicBezTo>
                  <a:cubicBezTo>
                    <a:pt x="3368" y="10287"/>
                    <a:pt x="3246" y="10268"/>
                    <a:pt x="3246" y="10268"/>
                  </a:cubicBezTo>
                  <a:cubicBezTo>
                    <a:pt x="2595" y="9883"/>
                    <a:pt x="2138" y="9712"/>
                    <a:pt x="1842" y="9712"/>
                  </a:cubicBezTo>
                  <a:cubicBezTo>
                    <a:pt x="1" y="9712"/>
                    <a:pt x="4431" y="16373"/>
                    <a:pt x="7291" y="19807"/>
                  </a:cubicBezTo>
                  <a:lnTo>
                    <a:pt x="14958" y="19686"/>
                  </a:lnTo>
                  <a:cubicBezTo>
                    <a:pt x="17586" y="18322"/>
                    <a:pt x="17414" y="16971"/>
                    <a:pt x="18802" y="16325"/>
                  </a:cubicBezTo>
                  <a:cubicBezTo>
                    <a:pt x="22582" y="14566"/>
                    <a:pt x="22169" y="12587"/>
                    <a:pt x="21169" y="12587"/>
                  </a:cubicBezTo>
                  <a:cubicBezTo>
                    <a:pt x="20934" y="12587"/>
                    <a:pt x="20666" y="12696"/>
                    <a:pt x="20412" y="12944"/>
                  </a:cubicBezTo>
                  <a:cubicBezTo>
                    <a:pt x="19342" y="13991"/>
                    <a:pt x="18557" y="14401"/>
                    <a:pt x="18054" y="14401"/>
                  </a:cubicBezTo>
                  <a:cubicBezTo>
                    <a:pt x="16778" y="14401"/>
                    <a:pt x="17313" y="11766"/>
                    <a:pt x="19607" y="10207"/>
                  </a:cubicBezTo>
                  <a:cubicBezTo>
                    <a:pt x="22194" y="8450"/>
                    <a:pt x="21696" y="5941"/>
                    <a:pt x="20602" y="5941"/>
                  </a:cubicBezTo>
                  <a:cubicBezTo>
                    <a:pt x="20251" y="5941"/>
                    <a:pt x="19838" y="6200"/>
                    <a:pt x="19447" y="6827"/>
                  </a:cubicBezTo>
                  <a:cubicBezTo>
                    <a:pt x="18579" y="8216"/>
                    <a:pt x="17248" y="9120"/>
                    <a:pt x="16501" y="9120"/>
                  </a:cubicBezTo>
                  <a:cubicBezTo>
                    <a:pt x="15674" y="9120"/>
                    <a:pt x="15564" y="8009"/>
                    <a:pt x="17595" y="5217"/>
                  </a:cubicBezTo>
                  <a:cubicBezTo>
                    <a:pt x="19789" y="2199"/>
                    <a:pt x="19614" y="831"/>
                    <a:pt x="18733" y="831"/>
                  </a:cubicBezTo>
                  <a:cubicBezTo>
                    <a:pt x="18063" y="831"/>
                    <a:pt x="16983" y="1623"/>
                    <a:pt x="16226" y="3084"/>
                  </a:cubicBezTo>
                  <a:cubicBezTo>
                    <a:pt x="15543" y="4537"/>
                    <a:pt x="14162" y="6990"/>
                    <a:pt x="13222" y="6990"/>
                  </a:cubicBezTo>
                  <a:cubicBezTo>
                    <a:pt x="12834" y="6990"/>
                    <a:pt x="12521" y="6573"/>
                    <a:pt x="12363" y="5498"/>
                  </a:cubicBezTo>
                  <a:cubicBezTo>
                    <a:pt x="11744" y="1306"/>
                    <a:pt x="10791" y="0"/>
                    <a:pt x="99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1"/>
            <p:cNvSpPr/>
            <p:nvPr/>
          </p:nvSpPr>
          <p:spPr>
            <a:xfrm>
              <a:off x="6280627" y="1592020"/>
              <a:ext cx="169363" cy="402973"/>
            </a:xfrm>
            <a:custGeom>
              <a:avLst/>
              <a:gdLst/>
              <a:ahLst/>
              <a:cxnLst/>
              <a:rect l="l" t="t" r="r" b="b"/>
              <a:pathLst>
                <a:path w="3340" h="7947" extrusionOk="0">
                  <a:moveTo>
                    <a:pt x="1452" y="1"/>
                  </a:moveTo>
                  <a:cubicBezTo>
                    <a:pt x="1348" y="1"/>
                    <a:pt x="1243" y="47"/>
                    <a:pt x="1138" y="146"/>
                  </a:cubicBezTo>
                  <a:cubicBezTo>
                    <a:pt x="0" y="1219"/>
                    <a:pt x="1463" y="4894"/>
                    <a:pt x="2463" y="7947"/>
                  </a:cubicBezTo>
                  <a:cubicBezTo>
                    <a:pt x="3339" y="4512"/>
                    <a:pt x="2471" y="1"/>
                    <a:pt x="1452" y="1"/>
                  </a:cubicBezTo>
                  <a:close/>
                </a:path>
              </a:pathLst>
            </a:custGeom>
            <a:solidFill>
              <a:srgbClr val="FFE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1"/>
            <p:cNvSpPr/>
            <p:nvPr/>
          </p:nvSpPr>
          <p:spPr>
            <a:xfrm>
              <a:off x="6720960" y="1529296"/>
              <a:ext cx="137113" cy="335126"/>
            </a:xfrm>
            <a:custGeom>
              <a:avLst/>
              <a:gdLst/>
              <a:ahLst/>
              <a:cxnLst/>
              <a:rect l="l" t="t" r="r" b="b"/>
              <a:pathLst>
                <a:path w="2704" h="6609" extrusionOk="0">
                  <a:moveTo>
                    <a:pt x="1631" y="1"/>
                  </a:moveTo>
                  <a:cubicBezTo>
                    <a:pt x="1576" y="1"/>
                    <a:pt x="1514" y="15"/>
                    <a:pt x="1443" y="45"/>
                  </a:cubicBezTo>
                  <a:cubicBezTo>
                    <a:pt x="0" y="651"/>
                    <a:pt x="350" y="3399"/>
                    <a:pt x="221" y="6609"/>
                  </a:cubicBezTo>
                  <a:cubicBezTo>
                    <a:pt x="960" y="5367"/>
                    <a:pt x="2703" y="1"/>
                    <a:pt x="1631" y="1"/>
                  </a:cubicBezTo>
                  <a:close/>
                </a:path>
              </a:pathLst>
            </a:custGeom>
            <a:solidFill>
              <a:srgbClr val="FFE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1"/>
            <p:cNvSpPr/>
            <p:nvPr/>
          </p:nvSpPr>
          <p:spPr>
            <a:xfrm>
              <a:off x="6348370" y="1635729"/>
              <a:ext cx="461286" cy="1072920"/>
            </a:xfrm>
            <a:custGeom>
              <a:avLst/>
              <a:gdLst/>
              <a:ahLst/>
              <a:cxnLst/>
              <a:rect l="l" t="t" r="r" b="b"/>
              <a:pathLst>
                <a:path w="9097" h="21159" extrusionOk="0">
                  <a:moveTo>
                    <a:pt x="9096" y="1"/>
                  </a:moveTo>
                  <a:lnTo>
                    <a:pt x="0" y="1692"/>
                  </a:lnTo>
                  <a:cubicBezTo>
                    <a:pt x="970" y="10589"/>
                    <a:pt x="1750" y="16164"/>
                    <a:pt x="1006" y="20689"/>
                  </a:cubicBezTo>
                  <a:lnTo>
                    <a:pt x="7254" y="21158"/>
                  </a:lnTo>
                  <a:cubicBezTo>
                    <a:pt x="7181" y="14181"/>
                    <a:pt x="7682" y="7830"/>
                    <a:pt x="9096" y="1"/>
                  </a:cubicBezTo>
                  <a:close/>
                </a:path>
              </a:pathLst>
            </a:custGeom>
            <a:solidFill>
              <a:srgbClr val="FFE2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1"/>
            <p:cNvSpPr/>
            <p:nvPr/>
          </p:nvSpPr>
          <p:spPr>
            <a:xfrm>
              <a:off x="6658490" y="2137064"/>
              <a:ext cx="301050" cy="524062"/>
            </a:xfrm>
            <a:custGeom>
              <a:avLst/>
              <a:gdLst/>
              <a:ahLst/>
              <a:cxnLst/>
              <a:rect l="l" t="t" r="r" b="b"/>
              <a:pathLst>
                <a:path w="5937" h="10335" extrusionOk="0">
                  <a:moveTo>
                    <a:pt x="3950" y="1"/>
                  </a:moveTo>
                  <a:cubicBezTo>
                    <a:pt x="3884" y="1"/>
                    <a:pt x="3812" y="10"/>
                    <a:pt x="3731" y="29"/>
                  </a:cubicBezTo>
                  <a:cubicBezTo>
                    <a:pt x="1233" y="627"/>
                    <a:pt x="1067" y="5171"/>
                    <a:pt x="1" y="10335"/>
                  </a:cubicBezTo>
                  <a:cubicBezTo>
                    <a:pt x="1558" y="8488"/>
                    <a:pt x="5937" y="1"/>
                    <a:pt x="39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1"/>
            <p:cNvSpPr/>
            <p:nvPr/>
          </p:nvSpPr>
          <p:spPr>
            <a:xfrm>
              <a:off x="6649768" y="2230516"/>
              <a:ext cx="90361" cy="151311"/>
            </a:xfrm>
            <a:custGeom>
              <a:avLst/>
              <a:gdLst/>
              <a:ahLst/>
              <a:cxnLst/>
              <a:rect l="l" t="t" r="r" b="b"/>
              <a:pathLst>
                <a:path w="1782" h="2984" extrusionOk="0">
                  <a:moveTo>
                    <a:pt x="1480" y="1"/>
                  </a:moveTo>
                  <a:cubicBezTo>
                    <a:pt x="1038" y="1"/>
                    <a:pt x="0" y="2217"/>
                    <a:pt x="82" y="2984"/>
                  </a:cubicBezTo>
                  <a:lnTo>
                    <a:pt x="1422" y="2429"/>
                  </a:lnTo>
                  <a:cubicBezTo>
                    <a:pt x="1782" y="627"/>
                    <a:pt x="1715" y="1"/>
                    <a:pt x="14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1"/>
            <p:cNvSpPr/>
            <p:nvPr/>
          </p:nvSpPr>
          <p:spPr>
            <a:xfrm>
              <a:off x="6304256" y="2038136"/>
              <a:ext cx="100147" cy="218448"/>
            </a:xfrm>
            <a:custGeom>
              <a:avLst/>
              <a:gdLst/>
              <a:ahLst/>
              <a:cxnLst/>
              <a:rect l="l" t="t" r="r" b="b"/>
              <a:pathLst>
                <a:path w="1975" h="4308" extrusionOk="0">
                  <a:moveTo>
                    <a:pt x="843" y="0"/>
                  </a:moveTo>
                  <a:cubicBezTo>
                    <a:pt x="787" y="0"/>
                    <a:pt x="730" y="30"/>
                    <a:pt x="672" y="94"/>
                  </a:cubicBezTo>
                  <a:cubicBezTo>
                    <a:pt x="0" y="844"/>
                    <a:pt x="1081" y="2403"/>
                    <a:pt x="1891" y="4308"/>
                  </a:cubicBezTo>
                  <a:cubicBezTo>
                    <a:pt x="1975" y="3416"/>
                    <a:pt x="1448" y="0"/>
                    <a:pt x="8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1"/>
            <p:cNvSpPr/>
            <p:nvPr/>
          </p:nvSpPr>
          <p:spPr>
            <a:xfrm>
              <a:off x="6253195" y="2270270"/>
              <a:ext cx="205568" cy="444147"/>
            </a:xfrm>
            <a:custGeom>
              <a:avLst/>
              <a:gdLst/>
              <a:ahLst/>
              <a:cxnLst/>
              <a:rect l="l" t="t" r="r" b="b"/>
              <a:pathLst>
                <a:path w="4054" h="8759" extrusionOk="0">
                  <a:moveTo>
                    <a:pt x="1695" y="0"/>
                  </a:moveTo>
                  <a:cubicBezTo>
                    <a:pt x="1576" y="0"/>
                    <a:pt x="1456" y="67"/>
                    <a:pt x="1337" y="211"/>
                  </a:cubicBezTo>
                  <a:cubicBezTo>
                    <a:pt x="1" y="1824"/>
                    <a:pt x="2116" y="4868"/>
                    <a:pt x="3950" y="8759"/>
                  </a:cubicBezTo>
                  <a:cubicBezTo>
                    <a:pt x="4054" y="6908"/>
                    <a:pt x="2910" y="0"/>
                    <a:pt x="16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1"/>
            <p:cNvSpPr/>
            <p:nvPr/>
          </p:nvSpPr>
          <p:spPr>
            <a:xfrm>
              <a:off x="6332804" y="1263392"/>
              <a:ext cx="179302" cy="387405"/>
            </a:xfrm>
            <a:custGeom>
              <a:avLst/>
              <a:gdLst/>
              <a:ahLst/>
              <a:cxnLst/>
              <a:rect l="l" t="t" r="r" b="b"/>
              <a:pathLst>
                <a:path w="3536" h="7640" extrusionOk="0">
                  <a:moveTo>
                    <a:pt x="1479" y="1"/>
                  </a:moveTo>
                  <a:cubicBezTo>
                    <a:pt x="1375" y="1"/>
                    <a:pt x="1271" y="59"/>
                    <a:pt x="1167" y="184"/>
                  </a:cubicBezTo>
                  <a:cubicBezTo>
                    <a:pt x="0" y="1591"/>
                    <a:pt x="1846" y="4246"/>
                    <a:pt x="3444" y="7639"/>
                  </a:cubicBezTo>
                  <a:cubicBezTo>
                    <a:pt x="3535" y="6024"/>
                    <a:pt x="2538" y="1"/>
                    <a:pt x="14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1"/>
            <p:cNvSpPr/>
            <p:nvPr/>
          </p:nvSpPr>
          <p:spPr>
            <a:xfrm>
              <a:off x="6682068" y="1156756"/>
              <a:ext cx="225496" cy="368644"/>
            </a:xfrm>
            <a:custGeom>
              <a:avLst/>
              <a:gdLst/>
              <a:ahLst/>
              <a:cxnLst/>
              <a:rect l="l" t="t" r="r" b="b"/>
              <a:pathLst>
                <a:path w="4447" h="7270" extrusionOk="0">
                  <a:moveTo>
                    <a:pt x="2999" y="1"/>
                  </a:moveTo>
                  <a:cubicBezTo>
                    <a:pt x="2956" y="1"/>
                    <a:pt x="2908" y="6"/>
                    <a:pt x="2857" y="17"/>
                  </a:cubicBezTo>
                  <a:cubicBezTo>
                    <a:pt x="1069" y="392"/>
                    <a:pt x="861" y="3619"/>
                    <a:pt x="1" y="7270"/>
                  </a:cubicBezTo>
                  <a:cubicBezTo>
                    <a:pt x="1147" y="5983"/>
                    <a:pt x="4447" y="1"/>
                    <a:pt x="2999" y="1"/>
                  </a:cubicBezTo>
                  <a:close/>
                </a:path>
              </a:pathLst>
            </a:custGeom>
            <a:solidFill>
              <a:srgbClr val="EB5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1"/>
            <p:cNvSpPr/>
            <p:nvPr/>
          </p:nvSpPr>
          <p:spPr>
            <a:xfrm>
              <a:off x="7085234" y="1698757"/>
              <a:ext cx="191674" cy="90259"/>
            </a:xfrm>
            <a:custGeom>
              <a:avLst/>
              <a:gdLst/>
              <a:ahLst/>
              <a:cxnLst/>
              <a:rect l="l" t="t" r="r" b="b"/>
              <a:pathLst>
                <a:path w="3780" h="1780" extrusionOk="0">
                  <a:moveTo>
                    <a:pt x="2789" y="0"/>
                  </a:moveTo>
                  <a:cubicBezTo>
                    <a:pt x="1952" y="0"/>
                    <a:pt x="760" y="610"/>
                    <a:pt x="1" y="1779"/>
                  </a:cubicBezTo>
                  <a:cubicBezTo>
                    <a:pt x="832" y="1191"/>
                    <a:pt x="1674" y="1094"/>
                    <a:pt x="2350" y="1094"/>
                  </a:cubicBezTo>
                  <a:cubicBezTo>
                    <a:pt x="2678" y="1094"/>
                    <a:pt x="2966" y="1117"/>
                    <a:pt x="3195" y="1117"/>
                  </a:cubicBezTo>
                  <a:cubicBezTo>
                    <a:pt x="3565" y="1117"/>
                    <a:pt x="3780" y="1058"/>
                    <a:pt x="3752" y="747"/>
                  </a:cubicBezTo>
                  <a:cubicBezTo>
                    <a:pt x="3707" y="245"/>
                    <a:pt x="3319" y="0"/>
                    <a:pt x="2789" y="0"/>
                  </a:cubicBezTo>
                  <a:close/>
                </a:path>
              </a:pathLst>
            </a:custGeom>
            <a:solidFill>
              <a:srgbClr val="FAB8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1"/>
            <p:cNvSpPr/>
            <p:nvPr/>
          </p:nvSpPr>
          <p:spPr>
            <a:xfrm>
              <a:off x="6683336" y="1728167"/>
              <a:ext cx="165915" cy="387050"/>
            </a:xfrm>
            <a:custGeom>
              <a:avLst/>
              <a:gdLst/>
              <a:ahLst/>
              <a:cxnLst/>
              <a:rect l="l" t="t" r="r" b="b"/>
              <a:pathLst>
                <a:path w="3272" h="7633" extrusionOk="0">
                  <a:moveTo>
                    <a:pt x="1982" y="0"/>
                  </a:moveTo>
                  <a:cubicBezTo>
                    <a:pt x="1922" y="0"/>
                    <a:pt x="1854" y="14"/>
                    <a:pt x="1778" y="42"/>
                  </a:cubicBezTo>
                  <a:cubicBezTo>
                    <a:pt x="63" y="673"/>
                    <a:pt x="324" y="3896"/>
                    <a:pt x="1" y="7633"/>
                  </a:cubicBezTo>
                  <a:cubicBezTo>
                    <a:pt x="934" y="6216"/>
                    <a:pt x="3272" y="0"/>
                    <a:pt x="1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1"/>
            <p:cNvSpPr/>
            <p:nvPr/>
          </p:nvSpPr>
          <p:spPr>
            <a:xfrm>
              <a:off x="6686682" y="1391780"/>
              <a:ext cx="162061" cy="388267"/>
            </a:xfrm>
            <a:custGeom>
              <a:avLst/>
              <a:gdLst/>
              <a:ahLst/>
              <a:cxnLst/>
              <a:rect l="l" t="t" r="r" b="b"/>
              <a:pathLst>
                <a:path w="3196" h="7657" extrusionOk="0">
                  <a:moveTo>
                    <a:pt x="1916" y="1"/>
                  </a:moveTo>
                  <a:cubicBezTo>
                    <a:pt x="1855" y="1"/>
                    <a:pt x="1785" y="15"/>
                    <a:pt x="1707" y="44"/>
                  </a:cubicBezTo>
                  <a:cubicBezTo>
                    <a:pt x="0" y="695"/>
                    <a:pt x="301" y="3916"/>
                    <a:pt x="24" y="7656"/>
                  </a:cubicBezTo>
                  <a:cubicBezTo>
                    <a:pt x="938" y="6230"/>
                    <a:pt x="3195" y="1"/>
                    <a:pt x="1916" y="1"/>
                  </a:cubicBezTo>
                  <a:close/>
                </a:path>
              </a:pathLst>
            </a:custGeom>
            <a:solidFill>
              <a:srgbClr val="FAB8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1"/>
            <p:cNvSpPr/>
            <p:nvPr/>
          </p:nvSpPr>
          <p:spPr>
            <a:xfrm>
              <a:off x="6306791" y="1444262"/>
              <a:ext cx="200447" cy="445465"/>
            </a:xfrm>
            <a:custGeom>
              <a:avLst/>
              <a:gdLst/>
              <a:ahLst/>
              <a:cxnLst/>
              <a:rect l="l" t="t" r="r" b="b"/>
              <a:pathLst>
                <a:path w="3953" h="8785" extrusionOk="0">
                  <a:moveTo>
                    <a:pt x="2279" y="0"/>
                  </a:moveTo>
                  <a:cubicBezTo>
                    <a:pt x="2177" y="0"/>
                    <a:pt x="2068" y="28"/>
                    <a:pt x="1953" y="86"/>
                  </a:cubicBezTo>
                  <a:cubicBezTo>
                    <a:pt x="1" y="1080"/>
                    <a:pt x="1977" y="4597"/>
                    <a:pt x="3440" y="8784"/>
                  </a:cubicBezTo>
                  <a:cubicBezTo>
                    <a:pt x="3952" y="7083"/>
                    <a:pt x="3914" y="0"/>
                    <a:pt x="22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1"/>
            <p:cNvSpPr/>
            <p:nvPr/>
          </p:nvSpPr>
          <p:spPr>
            <a:xfrm>
              <a:off x="5646900" y="2577805"/>
              <a:ext cx="2570059" cy="1368595"/>
            </a:xfrm>
            <a:custGeom>
              <a:avLst/>
              <a:gdLst/>
              <a:ahLst/>
              <a:cxnLst/>
              <a:rect l="l" t="t" r="r" b="b"/>
              <a:pathLst>
                <a:path w="50684" h="26990" extrusionOk="0">
                  <a:moveTo>
                    <a:pt x="21541" y="1"/>
                  </a:moveTo>
                  <a:lnTo>
                    <a:pt x="13995" y="499"/>
                  </a:lnTo>
                  <a:lnTo>
                    <a:pt x="0" y="23822"/>
                  </a:lnTo>
                  <a:lnTo>
                    <a:pt x="50684" y="26989"/>
                  </a:lnTo>
                  <a:lnTo>
                    <a:pt x="215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1"/>
            <p:cNvSpPr/>
            <p:nvPr/>
          </p:nvSpPr>
          <p:spPr>
            <a:xfrm>
              <a:off x="6122778" y="2574053"/>
              <a:ext cx="962682" cy="528879"/>
            </a:xfrm>
            <a:custGeom>
              <a:avLst/>
              <a:gdLst/>
              <a:ahLst/>
              <a:cxnLst/>
              <a:rect l="l" t="t" r="r" b="b"/>
              <a:pathLst>
                <a:path w="18985" h="10430" extrusionOk="0">
                  <a:moveTo>
                    <a:pt x="13474" y="0"/>
                  </a:moveTo>
                  <a:lnTo>
                    <a:pt x="3996" y="241"/>
                  </a:lnTo>
                  <a:cubicBezTo>
                    <a:pt x="2754" y="3849"/>
                    <a:pt x="1684" y="5672"/>
                    <a:pt x="1" y="8255"/>
                  </a:cubicBezTo>
                  <a:cubicBezTo>
                    <a:pt x="1630" y="9841"/>
                    <a:pt x="3958" y="10429"/>
                    <a:pt x="6436" y="10429"/>
                  </a:cubicBezTo>
                  <a:cubicBezTo>
                    <a:pt x="11700" y="10429"/>
                    <a:pt x="17639" y="7774"/>
                    <a:pt x="18985" y="6399"/>
                  </a:cubicBezTo>
                  <a:cubicBezTo>
                    <a:pt x="15870" y="3868"/>
                    <a:pt x="12818" y="930"/>
                    <a:pt x="13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1"/>
            <p:cNvSpPr/>
            <p:nvPr/>
          </p:nvSpPr>
          <p:spPr>
            <a:xfrm>
              <a:off x="5370602" y="3567240"/>
              <a:ext cx="1477819" cy="494804"/>
            </a:xfrm>
            <a:custGeom>
              <a:avLst/>
              <a:gdLst/>
              <a:ahLst/>
              <a:cxnLst/>
              <a:rect l="l" t="t" r="r" b="b"/>
              <a:pathLst>
                <a:path w="29144" h="9758" extrusionOk="0">
                  <a:moveTo>
                    <a:pt x="1" y="1"/>
                  </a:moveTo>
                  <a:lnTo>
                    <a:pt x="2789" y="9757"/>
                  </a:lnTo>
                  <a:lnTo>
                    <a:pt x="29143" y="6336"/>
                  </a:lnTo>
                  <a:cubicBezTo>
                    <a:pt x="28638" y="6083"/>
                    <a:pt x="2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1"/>
            <p:cNvSpPr/>
            <p:nvPr/>
          </p:nvSpPr>
          <p:spPr>
            <a:xfrm>
              <a:off x="5426886" y="3610290"/>
              <a:ext cx="661327" cy="470413"/>
            </a:xfrm>
            <a:custGeom>
              <a:avLst/>
              <a:gdLst/>
              <a:ahLst/>
              <a:cxnLst/>
              <a:rect l="l" t="t" r="r" b="b"/>
              <a:pathLst>
                <a:path w="13042" h="9277" extrusionOk="0">
                  <a:moveTo>
                    <a:pt x="1" y="0"/>
                  </a:moveTo>
                  <a:lnTo>
                    <a:pt x="2798" y="9277"/>
                  </a:lnTo>
                  <a:lnTo>
                    <a:pt x="13042" y="5916"/>
                  </a:lnTo>
                  <a:lnTo>
                    <a:pt x="11110" y="24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1"/>
            <p:cNvSpPr/>
            <p:nvPr/>
          </p:nvSpPr>
          <p:spPr>
            <a:xfrm>
              <a:off x="5674890" y="3662315"/>
              <a:ext cx="177527" cy="334771"/>
            </a:xfrm>
            <a:custGeom>
              <a:avLst/>
              <a:gdLst/>
              <a:ahLst/>
              <a:cxnLst/>
              <a:rect l="l" t="t" r="r" b="b"/>
              <a:pathLst>
                <a:path w="3501" h="6602" extrusionOk="0">
                  <a:moveTo>
                    <a:pt x="1" y="0"/>
                  </a:moveTo>
                  <a:lnTo>
                    <a:pt x="2012" y="6601"/>
                  </a:lnTo>
                  <a:lnTo>
                    <a:pt x="3501" y="6199"/>
                  </a:lnTo>
                  <a:lnTo>
                    <a:pt x="1811" y="4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1"/>
            <p:cNvSpPr/>
            <p:nvPr/>
          </p:nvSpPr>
          <p:spPr>
            <a:xfrm>
              <a:off x="6033028" y="3729653"/>
              <a:ext cx="581666" cy="180620"/>
            </a:xfrm>
            <a:custGeom>
              <a:avLst/>
              <a:gdLst/>
              <a:ahLst/>
              <a:cxnLst/>
              <a:rect l="l" t="t" r="r" b="b"/>
              <a:pathLst>
                <a:path w="11471" h="3562" extrusionOk="0">
                  <a:moveTo>
                    <a:pt x="0" y="1"/>
                  </a:moveTo>
                  <a:lnTo>
                    <a:pt x="1992" y="3562"/>
                  </a:lnTo>
                  <a:lnTo>
                    <a:pt x="11471" y="3200"/>
                  </a:lnTo>
                  <a:lnTo>
                    <a:pt x="10868" y="24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1"/>
            <p:cNvSpPr/>
            <p:nvPr/>
          </p:nvSpPr>
          <p:spPr>
            <a:xfrm>
              <a:off x="6795295" y="3457714"/>
              <a:ext cx="597740" cy="356068"/>
            </a:xfrm>
            <a:custGeom>
              <a:avLst/>
              <a:gdLst/>
              <a:ahLst/>
              <a:cxnLst/>
              <a:rect l="l" t="t" r="r" b="b"/>
              <a:pathLst>
                <a:path w="11788" h="7022" extrusionOk="0">
                  <a:moveTo>
                    <a:pt x="0" y="1"/>
                  </a:moveTo>
                  <a:lnTo>
                    <a:pt x="22" y="6431"/>
                  </a:lnTo>
                  <a:lnTo>
                    <a:pt x="11281" y="7021"/>
                  </a:lnTo>
                  <a:lnTo>
                    <a:pt x="11788" y="12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1"/>
            <p:cNvSpPr/>
            <p:nvPr/>
          </p:nvSpPr>
          <p:spPr>
            <a:xfrm>
              <a:off x="6917751" y="3490876"/>
              <a:ext cx="479135" cy="317175"/>
            </a:xfrm>
            <a:custGeom>
              <a:avLst/>
              <a:gdLst/>
              <a:ahLst/>
              <a:cxnLst/>
              <a:rect l="l" t="t" r="r" b="b"/>
              <a:pathLst>
                <a:path w="9449" h="6255" extrusionOk="0">
                  <a:moveTo>
                    <a:pt x="423" y="1"/>
                  </a:moveTo>
                  <a:lnTo>
                    <a:pt x="0" y="4770"/>
                  </a:lnTo>
                  <a:lnTo>
                    <a:pt x="8884" y="6255"/>
                  </a:lnTo>
                  <a:lnTo>
                    <a:pt x="9448" y="665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1"/>
            <p:cNvSpPr/>
            <p:nvPr/>
          </p:nvSpPr>
          <p:spPr>
            <a:xfrm>
              <a:off x="7353926" y="3617896"/>
              <a:ext cx="264896" cy="194463"/>
            </a:xfrm>
            <a:custGeom>
              <a:avLst/>
              <a:gdLst/>
              <a:ahLst/>
              <a:cxnLst/>
              <a:rect l="l" t="t" r="r" b="b"/>
              <a:pathLst>
                <a:path w="5224" h="3835" extrusionOk="0">
                  <a:moveTo>
                    <a:pt x="272" y="1"/>
                  </a:moveTo>
                  <a:lnTo>
                    <a:pt x="1" y="3200"/>
                  </a:lnTo>
                  <a:lnTo>
                    <a:pt x="4260" y="3835"/>
                  </a:lnTo>
                  <a:lnTo>
                    <a:pt x="5224" y="1450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1"/>
            <p:cNvSpPr/>
            <p:nvPr/>
          </p:nvSpPr>
          <p:spPr>
            <a:xfrm>
              <a:off x="7372789" y="3642894"/>
              <a:ext cx="219513" cy="162315"/>
            </a:xfrm>
            <a:custGeom>
              <a:avLst/>
              <a:gdLst/>
              <a:ahLst/>
              <a:cxnLst/>
              <a:rect l="l" t="t" r="r" b="b"/>
              <a:pathLst>
                <a:path w="4329" h="3201" extrusionOk="0">
                  <a:moveTo>
                    <a:pt x="243" y="0"/>
                  </a:moveTo>
                  <a:lnTo>
                    <a:pt x="1" y="2546"/>
                  </a:lnTo>
                  <a:lnTo>
                    <a:pt x="3543" y="3200"/>
                  </a:lnTo>
                  <a:lnTo>
                    <a:pt x="4328" y="1229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1"/>
            <p:cNvSpPr/>
            <p:nvPr/>
          </p:nvSpPr>
          <p:spPr>
            <a:xfrm>
              <a:off x="5384039" y="3677578"/>
              <a:ext cx="1415906" cy="403733"/>
            </a:xfrm>
            <a:custGeom>
              <a:avLst/>
              <a:gdLst/>
              <a:ahLst/>
              <a:cxnLst/>
              <a:rect l="l" t="t" r="r" b="b"/>
              <a:pathLst>
                <a:path w="27923" h="7962" extrusionOk="0">
                  <a:moveTo>
                    <a:pt x="27832" y="1"/>
                  </a:moveTo>
                  <a:lnTo>
                    <a:pt x="1" y="7548"/>
                  </a:lnTo>
                  <a:lnTo>
                    <a:pt x="623" y="7962"/>
                  </a:lnTo>
                  <a:lnTo>
                    <a:pt x="27923" y="816"/>
                  </a:lnTo>
                  <a:lnTo>
                    <a:pt x="278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1"/>
            <p:cNvSpPr/>
            <p:nvPr/>
          </p:nvSpPr>
          <p:spPr>
            <a:xfrm>
              <a:off x="5415629" y="3676513"/>
              <a:ext cx="3013395" cy="603977"/>
            </a:xfrm>
            <a:custGeom>
              <a:avLst/>
              <a:gdLst/>
              <a:ahLst/>
              <a:cxnLst/>
              <a:rect l="l" t="t" r="r" b="b"/>
              <a:pathLst>
                <a:path w="59427" h="11911" extrusionOk="0">
                  <a:moveTo>
                    <a:pt x="28636" y="0"/>
                  </a:moveTo>
                  <a:lnTo>
                    <a:pt x="0" y="7983"/>
                  </a:lnTo>
                  <a:lnTo>
                    <a:pt x="11657" y="11910"/>
                  </a:lnTo>
                  <a:lnTo>
                    <a:pt x="59426" y="5828"/>
                  </a:lnTo>
                  <a:lnTo>
                    <a:pt x="286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1"/>
            <p:cNvSpPr/>
            <p:nvPr/>
          </p:nvSpPr>
          <p:spPr>
            <a:xfrm>
              <a:off x="6747783" y="3452644"/>
              <a:ext cx="694997" cy="87268"/>
            </a:xfrm>
            <a:custGeom>
              <a:avLst/>
              <a:gdLst/>
              <a:ahLst/>
              <a:cxnLst/>
              <a:rect l="l" t="t" r="r" b="b"/>
              <a:pathLst>
                <a:path w="13706" h="1721" extrusionOk="0">
                  <a:moveTo>
                    <a:pt x="31" y="0"/>
                  </a:moveTo>
                  <a:lnTo>
                    <a:pt x="1" y="422"/>
                  </a:lnTo>
                  <a:lnTo>
                    <a:pt x="13494" y="1720"/>
                  </a:lnTo>
                  <a:lnTo>
                    <a:pt x="13705" y="1297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1"/>
            <p:cNvSpPr/>
            <p:nvPr/>
          </p:nvSpPr>
          <p:spPr>
            <a:xfrm>
              <a:off x="7081431" y="1913905"/>
              <a:ext cx="401299" cy="257442"/>
            </a:xfrm>
            <a:custGeom>
              <a:avLst/>
              <a:gdLst/>
              <a:ahLst/>
              <a:cxnLst/>
              <a:rect l="l" t="t" r="r" b="b"/>
              <a:pathLst>
                <a:path w="7914" h="5077" extrusionOk="0">
                  <a:moveTo>
                    <a:pt x="5612" y="1"/>
                  </a:moveTo>
                  <a:cubicBezTo>
                    <a:pt x="5193" y="1"/>
                    <a:pt x="4090" y="935"/>
                    <a:pt x="4090" y="935"/>
                  </a:cubicBezTo>
                  <a:cubicBezTo>
                    <a:pt x="3835" y="325"/>
                    <a:pt x="3550" y="90"/>
                    <a:pt x="3278" y="90"/>
                  </a:cubicBezTo>
                  <a:cubicBezTo>
                    <a:pt x="2600" y="90"/>
                    <a:pt x="1997" y="1541"/>
                    <a:pt x="2098" y="2298"/>
                  </a:cubicBezTo>
                  <a:cubicBezTo>
                    <a:pt x="2215" y="3173"/>
                    <a:pt x="715" y="4493"/>
                    <a:pt x="183" y="4930"/>
                  </a:cubicBezTo>
                  <a:lnTo>
                    <a:pt x="183" y="4930"/>
                  </a:lnTo>
                  <a:cubicBezTo>
                    <a:pt x="1525" y="3868"/>
                    <a:pt x="2273" y="3588"/>
                    <a:pt x="2857" y="3588"/>
                  </a:cubicBezTo>
                  <a:cubicBezTo>
                    <a:pt x="3376" y="3588"/>
                    <a:pt x="3766" y="3808"/>
                    <a:pt x="4329" y="3901"/>
                  </a:cubicBezTo>
                  <a:cubicBezTo>
                    <a:pt x="4509" y="3930"/>
                    <a:pt x="4662" y="3944"/>
                    <a:pt x="4790" y="3944"/>
                  </a:cubicBezTo>
                  <a:cubicBezTo>
                    <a:pt x="6046" y="3944"/>
                    <a:pt x="4944" y="2653"/>
                    <a:pt x="4944" y="2653"/>
                  </a:cubicBezTo>
                  <a:lnTo>
                    <a:pt x="4944" y="2653"/>
                  </a:lnTo>
                  <a:cubicBezTo>
                    <a:pt x="5086" y="2659"/>
                    <a:pt x="5217" y="2661"/>
                    <a:pt x="5336" y="2661"/>
                  </a:cubicBezTo>
                  <a:cubicBezTo>
                    <a:pt x="7914" y="2661"/>
                    <a:pt x="5251" y="1393"/>
                    <a:pt x="5251" y="1393"/>
                  </a:cubicBezTo>
                  <a:cubicBezTo>
                    <a:pt x="5867" y="333"/>
                    <a:pt x="5861" y="1"/>
                    <a:pt x="5612" y="1"/>
                  </a:cubicBezTo>
                  <a:close/>
                  <a:moveTo>
                    <a:pt x="183" y="4930"/>
                  </a:moveTo>
                  <a:cubicBezTo>
                    <a:pt x="123" y="4977"/>
                    <a:pt x="62" y="5026"/>
                    <a:pt x="0" y="5077"/>
                  </a:cubicBezTo>
                  <a:cubicBezTo>
                    <a:pt x="0" y="5077"/>
                    <a:pt x="69" y="5024"/>
                    <a:pt x="183" y="4930"/>
                  </a:cubicBezTo>
                  <a:close/>
                </a:path>
              </a:pathLst>
            </a:custGeom>
            <a:solidFill>
              <a:srgbClr val="C4C1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1"/>
            <p:cNvSpPr/>
            <p:nvPr/>
          </p:nvSpPr>
          <p:spPr>
            <a:xfrm>
              <a:off x="5761243" y="2070487"/>
              <a:ext cx="362812" cy="309519"/>
            </a:xfrm>
            <a:custGeom>
              <a:avLst/>
              <a:gdLst/>
              <a:ahLst/>
              <a:cxnLst/>
              <a:rect l="l" t="t" r="r" b="b"/>
              <a:pathLst>
                <a:path w="7155" h="6104" extrusionOk="0">
                  <a:moveTo>
                    <a:pt x="2455" y="0"/>
                  </a:moveTo>
                  <a:cubicBezTo>
                    <a:pt x="2099" y="0"/>
                    <a:pt x="1983" y="1287"/>
                    <a:pt x="1983" y="1287"/>
                  </a:cubicBezTo>
                  <a:cubicBezTo>
                    <a:pt x="1318" y="1004"/>
                    <a:pt x="932" y="892"/>
                    <a:pt x="737" y="892"/>
                  </a:cubicBezTo>
                  <a:cubicBezTo>
                    <a:pt x="0" y="892"/>
                    <a:pt x="1962" y="2476"/>
                    <a:pt x="1962" y="2476"/>
                  </a:cubicBezTo>
                  <a:cubicBezTo>
                    <a:pt x="492" y="3448"/>
                    <a:pt x="2463" y="4344"/>
                    <a:pt x="3554" y="4344"/>
                  </a:cubicBezTo>
                  <a:cubicBezTo>
                    <a:pt x="3681" y="4344"/>
                    <a:pt x="3796" y="4332"/>
                    <a:pt x="3892" y="4306"/>
                  </a:cubicBezTo>
                  <a:cubicBezTo>
                    <a:pt x="3944" y="4293"/>
                    <a:pt x="4001" y="4286"/>
                    <a:pt x="4061" y="4286"/>
                  </a:cubicBezTo>
                  <a:cubicBezTo>
                    <a:pt x="4885" y="4286"/>
                    <a:pt x="6418" y="5491"/>
                    <a:pt x="6959" y="5938"/>
                  </a:cubicBezTo>
                  <a:lnTo>
                    <a:pt x="6959" y="5938"/>
                  </a:lnTo>
                  <a:cubicBezTo>
                    <a:pt x="4247" y="3625"/>
                    <a:pt x="4650" y="2917"/>
                    <a:pt x="4650" y="2916"/>
                  </a:cubicBezTo>
                  <a:cubicBezTo>
                    <a:pt x="4302" y="1532"/>
                    <a:pt x="3928" y="1206"/>
                    <a:pt x="3653" y="1206"/>
                  </a:cubicBezTo>
                  <a:cubicBezTo>
                    <a:pt x="3408" y="1206"/>
                    <a:pt x="3241" y="1465"/>
                    <a:pt x="3241" y="1465"/>
                  </a:cubicBezTo>
                  <a:cubicBezTo>
                    <a:pt x="2899" y="361"/>
                    <a:pt x="2643" y="0"/>
                    <a:pt x="2455" y="0"/>
                  </a:cubicBezTo>
                  <a:close/>
                  <a:moveTo>
                    <a:pt x="6959" y="5938"/>
                  </a:moveTo>
                  <a:cubicBezTo>
                    <a:pt x="7023" y="5992"/>
                    <a:pt x="7088" y="6047"/>
                    <a:pt x="7155" y="6103"/>
                  </a:cubicBezTo>
                  <a:cubicBezTo>
                    <a:pt x="7155" y="6103"/>
                    <a:pt x="7083" y="6040"/>
                    <a:pt x="6959" y="5938"/>
                  </a:cubicBezTo>
                  <a:close/>
                </a:path>
              </a:pathLst>
            </a:custGeom>
            <a:solidFill>
              <a:srgbClr val="C4C1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1"/>
            <p:cNvSpPr/>
            <p:nvPr/>
          </p:nvSpPr>
          <p:spPr>
            <a:xfrm>
              <a:off x="6391166" y="1482697"/>
              <a:ext cx="391918" cy="1109784"/>
            </a:xfrm>
            <a:custGeom>
              <a:avLst/>
              <a:gdLst/>
              <a:ahLst/>
              <a:cxnLst/>
              <a:rect l="l" t="t" r="r" b="b"/>
              <a:pathLst>
                <a:path w="7729" h="21886" extrusionOk="0">
                  <a:moveTo>
                    <a:pt x="7729" y="1"/>
                  </a:moveTo>
                  <a:lnTo>
                    <a:pt x="1" y="2054"/>
                  </a:lnTo>
                  <a:cubicBezTo>
                    <a:pt x="1049" y="9002"/>
                    <a:pt x="1332" y="14296"/>
                    <a:pt x="1420" y="21885"/>
                  </a:cubicBezTo>
                  <a:lnTo>
                    <a:pt x="5163" y="21795"/>
                  </a:lnTo>
                  <a:cubicBezTo>
                    <a:pt x="5449" y="14701"/>
                    <a:pt x="6260" y="8823"/>
                    <a:pt x="77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1"/>
            <p:cNvSpPr/>
            <p:nvPr/>
          </p:nvSpPr>
          <p:spPr>
            <a:xfrm>
              <a:off x="6474933" y="1410238"/>
              <a:ext cx="262766" cy="1180724"/>
            </a:xfrm>
            <a:custGeom>
              <a:avLst/>
              <a:gdLst/>
              <a:ahLst/>
              <a:cxnLst/>
              <a:rect l="l" t="t" r="r" b="b"/>
              <a:pathLst>
                <a:path w="5182" h="23285" extrusionOk="0">
                  <a:moveTo>
                    <a:pt x="5182" y="0"/>
                  </a:moveTo>
                  <a:lnTo>
                    <a:pt x="0" y="818"/>
                  </a:lnTo>
                  <a:cubicBezTo>
                    <a:pt x="637" y="9942"/>
                    <a:pt x="1217" y="18612"/>
                    <a:pt x="733" y="23284"/>
                  </a:cubicBezTo>
                  <a:lnTo>
                    <a:pt x="2544" y="23163"/>
                  </a:lnTo>
                  <a:cubicBezTo>
                    <a:pt x="2704" y="17762"/>
                    <a:pt x="3868" y="9187"/>
                    <a:pt x="5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1"/>
            <p:cNvSpPr/>
            <p:nvPr/>
          </p:nvSpPr>
          <p:spPr>
            <a:xfrm>
              <a:off x="6397302" y="2337760"/>
              <a:ext cx="332185" cy="265403"/>
            </a:xfrm>
            <a:custGeom>
              <a:avLst/>
              <a:gdLst/>
              <a:ahLst/>
              <a:cxnLst/>
              <a:rect l="l" t="t" r="r" b="b"/>
              <a:pathLst>
                <a:path w="6551" h="5234" extrusionOk="0">
                  <a:moveTo>
                    <a:pt x="5532" y="1"/>
                  </a:moveTo>
                  <a:cubicBezTo>
                    <a:pt x="4997" y="1"/>
                    <a:pt x="4420" y="252"/>
                    <a:pt x="4266" y="806"/>
                  </a:cubicBezTo>
                  <a:cubicBezTo>
                    <a:pt x="4050" y="1587"/>
                    <a:pt x="3407" y="2254"/>
                    <a:pt x="2906" y="2254"/>
                  </a:cubicBezTo>
                  <a:cubicBezTo>
                    <a:pt x="2709" y="2254"/>
                    <a:pt x="2535" y="2151"/>
                    <a:pt x="2416" y="1913"/>
                  </a:cubicBezTo>
                  <a:cubicBezTo>
                    <a:pt x="2204" y="1491"/>
                    <a:pt x="1751" y="1309"/>
                    <a:pt x="1276" y="1309"/>
                  </a:cubicBezTo>
                  <a:cubicBezTo>
                    <a:pt x="800" y="1309"/>
                    <a:pt x="302" y="1491"/>
                    <a:pt x="1" y="1792"/>
                  </a:cubicBezTo>
                  <a:lnTo>
                    <a:pt x="725" y="5174"/>
                  </a:lnTo>
                  <a:lnTo>
                    <a:pt x="5494" y="5233"/>
                  </a:lnTo>
                  <a:lnTo>
                    <a:pt x="6551" y="645"/>
                  </a:lnTo>
                  <a:cubicBezTo>
                    <a:pt x="6521" y="231"/>
                    <a:pt x="6045" y="1"/>
                    <a:pt x="5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1"/>
            <p:cNvSpPr/>
            <p:nvPr/>
          </p:nvSpPr>
          <p:spPr>
            <a:xfrm>
              <a:off x="6063655" y="2581659"/>
              <a:ext cx="1027587" cy="511334"/>
            </a:xfrm>
            <a:custGeom>
              <a:avLst/>
              <a:gdLst/>
              <a:ahLst/>
              <a:cxnLst/>
              <a:rect l="l" t="t" r="r" b="b"/>
              <a:pathLst>
                <a:path w="20265" h="10084" extrusionOk="0">
                  <a:moveTo>
                    <a:pt x="13946" y="0"/>
                  </a:moveTo>
                  <a:lnTo>
                    <a:pt x="4950" y="605"/>
                  </a:lnTo>
                  <a:lnTo>
                    <a:pt x="3200" y="4650"/>
                  </a:lnTo>
                  <a:lnTo>
                    <a:pt x="0" y="10083"/>
                  </a:lnTo>
                  <a:lnTo>
                    <a:pt x="3925" y="6220"/>
                  </a:lnTo>
                  <a:lnTo>
                    <a:pt x="6097" y="3442"/>
                  </a:lnTo>
                  <a:lnTo>
                    <a:pt x="7426" y="5736"/>
                  </a:lnTo>
                  <a:lnTo>
                    <a:pt x="9538" y="3261"/>
                  </a:lnTo>
                  <a:lnTo>
                    <a:pt x="11371" y="3241"/>
                  </a:lnTo>
                  <a:lnTo>
                    <a:pt x="15193" y="4931"/>
                  </a:lnTo>
                  <a:lnTo>
                    <a:pt x="15274" y="2919"/>
                  </a:lnTo>
                  <a:lnTo>
                    <a:pt x="20264" y="6340"/>
                  </a:lnTo>
                  <a:lnTo>
                    <a:pt x="20264" y="6340"/>
                  </a:lnTo>
                  <a:lnTo>
                    <a:pt x="139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1"/>
            <p:cNvSpPr/>
            <p:nvPr/>
          </p:nvSpPr>
          <p:spPr>
            <a:xfrm>
              <a:off x="6405466" y="1079175"/>
              <a:ext cx="420467" cy="399474"/>
            </a:xfrm>
            <a:custGeom>
              <a:avLst/>
              <a:gdLst/>
              <a:ahLst/>
              <a:cxnLst/>
              <a:rect l="l" t="t" r="r" b="b"/>
              <a:pathLst>
                <a:path w="8292" h="7878" extrusionOk="0">
                  <a:moveTo>
                    <a:pt x="4444" y="1"/>
                  </a:moveTo>
                  <a:cubicBezTo>
                    <a:pt x="4152" y="1"/>
                    <a:pt x="3900" y="423"/>
                    <a:pt x="3612" y="1680"/>
                  </a:cubicBezTo>
                  <a:cubicBezTo>
                    <a:pt x="3554" y="4571"/>
                    <a:pt x="3057" y="5424"/>
                    <a:pt x="2447" y="5424"/>
                  </a:cubicBezTo>
                  <a:cubicBezTo>
                    <a:pt x="1568" y="5424"/>
                    <a:pt x="455" y="3651"/>
                    <a:pt x="86" y="3651"/>
                  </a:cubicBezTo>
                  <a:cubicBezTo>
                    <a:pt x="50" y="3651"/>
                    <a:pt x="22" y="3667"/>
                    <a:pt x="1" y="3703"/>
                  </a:cubicBezTo>
                  <a:lnTo>
                    <a:pt x="1490" y="7878"/>
                  </a:lnTo>
                  <a:lnTo>
                    <a:pt x="6078" y="7274"/>
                  </a:lnTo>
                  <a:lnTo>
                    <a:pt x="8291" y="1589"/>
                  </a:lnTo>
                  <a:lnTo>
                    <a:pt x="8291" y="1589"/>
                  </a:lnTo>
                  <a:cubicBezTo>
                    <a:pt x="7967" y="1711"/>
                    <a:pt x="7670" y="1763"/>
                    <a:pt x="7397" y="1763"/>
                  </a:cubicBezTo>
                  <a:cubicBezTo>
                    <a:pt x="5809" y="1763"/>
                    <a:pt x="5042" y="1"/>
                    <a:pt x="44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1"/>
            <p:cNvSpPr/>
            <p:nvPr/>
          </p:nvSpPr>
          <p:spPr>
            <a:xfrm>
              <a:off x="6630399" y="1900873"/>
              <a:ext cx="98423" cy="229604"/>
            </a:xfrm>
            <a:custGeom>
              <a:avLst/>
              <a:gdLst/>
              <a:ahLst/>
              <a:cxnLst/>
              <a:rect l="l" t="t" r="r" b="b"/>
              <a:pathLst>
                <a:path w="1941" h="4528" extrusionOk="0">
                  <a:moveTo>
                    <a:pt x="1175" y="0"/>
                  </a:moveTo>
                  <a:cubicBezTo>
                    <a:pt x="1140" y="0"/>
                    <a:pt x="1099" y="8"/>
                    <a:pt x="1054" y="25"/>
                  </a:cubicBezTo>
                  <a:cubicBezTo>
                    <a:pt x="37" y="399"/>
                    <a:pt x="192" y="2311"/>
                    <a:pt x="0" y="4527"/>
                  </a:cubicBezTo>
                  <a:cubicBezTo>
                    <a:pt x="554" y="3687"/>
                    <a:pt x="1941" y="0"/>
                    <a:pt x="1175" y="0"/>
                  </a:cubicBezTo>
                  <a:close/>
                </a:path>
              </a:pathLst>
            </a:custGeom>
            <a:solidFill>
              <a:srgbClr val="EB5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1"/>
            <p:cNvSpPr/>
            <p:nvPr/>
          </p:nvSpPr>
          <p:spPr>
            <a:xfrm>
              <a:off x="6395426" y="1589434"/>
              <a:ext cx="158461" cy="609656"/>
            </a:xfrm>
            <a:custGeom>
              <a:avLst/>
              <a:gdLst/>
              <a:ahLst/>
              <a:cxnLst/>
              <a:rect l="l" t="t" r="r" b="b"/>
              <a:pathLst>
                <a:path w="3125" h="12023" extrusionOk="0">
                  <a:moveTo>
                    <a:pt x="1580" y="0"/>
                  </a:moveTo>
                  <a:cubicBezTo>
                    <a:pt x="1516" y="0"/>
                    <a:pt x="1450" y="28"/>
                    <a:pt x="1381" y="88"/>
                  </a:cubicBezTo>
                  <a:cubicBezTo>
                    <a:pt x="1" y="1285"/>
                    <a:pt x="2212" y="6167"/>
                    <a:pt x="2754" y="12023"/>
                  </a:cubicBezTo>
                  <a:cubicBezTo>
                    <a:pt x="3124" y="10377"/>
                    <a:pt x="2798" y="0"/>
                    <a:pt x="1580" y="0"/>
                  </a:cubicBezTo>
                  <a:close/>
                </a:path>
              </a:pathLst>
            </a:custGeom>
            <a:solidFill>
              <a:srgbClr val="EB5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1"/>
            <p:cNvSpPr/>
            <p:nvPr/>
          </p:nvSpPr>
          <p:spPr>
            <a:xfrm>
              <a:off x="6865168" y="1377278"/>
              <a:ext cx="201613" cy="242027"/>
            </a:xfrm>
            <a:custGeom>
              <a:avLst/>
              <a:gdLst/>
              <a:ahLst/>
              <a:cxnLst/>
              <a:rect l="l" t="t" r="r" b="b"/>
              <a:pathLst>
                <a:path w="3976" h="4773" extrusionOk="0">
                  <a:moveTo>
                    <a:pt x="2370" y="0"/>
                  </a:moveTo>
                  <a:cubicBezTo>
                    <a:pt x="1358" y="0"/>
                    <a:pt x="277" y="2034"/>
                    <a:pt x="0" y="4772"/>
                  </a:cubicBezTo>
                  <a:cubicBezTo>
                    <a:pt x="1158" y="2361"/>
                    <a:pt x="3975" y="792"/>
                    <a:pt x="2760" y="107"/>
                  </a:cubicBezTo>
                  <a:cubicBezTo>
                    <a:pt x="2633" y="35"/>
                    <a:pt x="2502" y="0"/>
                    <a:pt x="2370" y="0"/>
                  </a:cubicBezTo>
                  <a:close/>
                </a:path>
              </a:pathLst>
            </a:custGeom>
            <a:solidFill>
              <a:srgbClr val="F8AF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1"/>
            <p:cNvSpPr/>
            <p:nvPr/>
          </p:nvSpPr>
          <p:spPr>
            <a:xfrm>
              <a:off x="6313586" y="2581659"/>
              <a:ext cx="680799" cy="621471"/>
            </a:xfrm>
            <a:custGeom>
              <a:avLst/>
              <a:gdLst/>
              <a:ahLst/>
              <a:cxnLst/>
              <a:rect l="l" t="t" r="r" b="b"/>
              <a:pathLst>
                <a:path w="13426" h="12256" extrusionOk="0">
                  <a:moveTo>
                    <a:pt x="9018" y="0"/>
                  </a:moveTo>
                  <a:lnTo>
                    <a:pt x="3409" y="377"/>
                  </a:lnTo>
                  <a:cubicBezTo>
                    <a:pt x="3338" y="467"/>
                    <a:pt x="3275" y="564"/>
                    <a:pt x="3222" y="664"/>
                  </a:cubicBezTo>
                  <a:cubicBezTo>
                    <a:pt x="2843" y="4068"/>
                    <a:pt x="0" y="12255"/>
                    <a:pt x="1136" y="12255"/>
                  </a:cubicBezTo>
                  <a:cubicBezTo>
                    <a:pt x="1269" y="12255"/>
                    <a:pt x="1458" y="12142"/>
                    <a:pt x="1712" y="11894"/>
                  </a:cubicBezTo>
                  <a:cubicBezTo>
                    <a:pt x="4127" y="9540"/>
                    <a:pt x="3644" y="2355"/>
                    <a:pt x="3826" y="1812"/>
                  </a:cubicBezTo>
                  <a:cubicBezTo>
                    <a:pt x="3957" y="1417"/>
                    <a:pt x="4284" y="890"/>
                    <a:pt x="4566" y="890"/>
                  </a:cubicBezTo>
                  <a:cubicBezTo>
                    <a:pt x="4672" y="890"/>
                    <a:pt x="4772" y="964"/>
                    <a:pt x="4853" y="1148"/>
                  </a:cubicBezTo>
                  <a:cubicBezTo>
                    <a:pt x="5188" y="1917"/>
                    <a:pt x="5604" y="2245"/>
                    <a:pt x="5274" y="5374"/>
                  </a:cubicBezTo>
                  <a:cubicBezTo>
                    <a:pt x="5192" y="6153"/>
                    <a:pt x="5693" y="6592"/>
                    <a:pt x="6163" y="6592"/>
                  </a:cubicBezTo>
                  <a:cubicBezTo>
                    <a:pt x="6732" y="6592"/>
                    <a:pt x="7258" y="5952"/>
                    <a:pt x="6663" y="4499"/>
                  </a:cubicBezTo>
                  <a:cubicBezTo>
                    <a:pt x="5808" y="2406"/>
                    <a:pt x="6235" y="848"/>
                    <a:pt x="7022" y="848"/>
                  </a:cubicBezTo>
                  <a:cubicBezTo>
                    <a:pt x="7234" y="848"/>
                    <a:pt x="7473" y="961"/>
                    <a:pt x="7720" y="1208"/>
                  </a:cubicBezTo>
                  <a:cubicBezTo>
                    <a:pt x="8773" y="2262"/>
                    <a:pt x="8655" y="3592"/>
                    <a:pt x="9290" y="3592"/>
                  </a:cubicBezTo>
                  <a:cubicBezTo>
                    <a:pt x="9382" y="3592"/>
                    <a:pt x="9491" y="3563"/>
                    <a:pt x="9621" y="3502"/>
                  </a:cubicBezTo>
                  <a:cubicBezTo>
                    <a:pt x="10316" y="3175"/>
                    <a:pt x="9198" y="2144"/>
                    <a:pt x="8414" y="1420"/>
                  </a:cubicBezTo>
                  <a:cubicBezTo>
                    <a:pt x="8079" y="1111"/>
                    <a:pt x="8134" y="835"/>
                    <a:pt x="8485" y="835"/>
                  </a:cubicBezTo>
                  <a:cubicBezTo>
                    <a:pt x="8957" y="835"/>
                    <a:pt x="9965" y="1335"/>
                    <a:pt x="11282" y="2929"/>
                  </a:cubicBezTo>
                  <a:cubicBezTo>
                    <a:pt x="12040" y="3847"/>
                    <a:pt x="12680" y="4265"/>
                    <a:pt x="12970" y="4265"/>
                  </a:cubicBezTo>
                  <a:cubicBezTo>
                    <a:pt x="13426" y="4265"/>
                    <a:pt x="13026" y="3241"/>
                    <a:pt x="10890" y="1510"/>
                  </a:cubicBezTo>
                  <a:cubicBezTo>
                    <a:pt x="9966" y="761"/>
                    <a:pt x="9385" y="291"/>
                    <a:pt x="9033" y="6"/>
                  </a:cubicBezTo>
                  <a:lnTo>
                    <a:pt x="90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1"/>
            <p:cNvSpPr/>
            <p:nvPr/>
          </p:nvSpPr>
          <p:spPr>
            <a:xfrm>
              <a:off x="5219751" y="2351908"/>
              <a:ext cx="1025407" cy="574465"/>
            </a:xfrm>
            <a:custGeom>
              <a:avLst/>
              <a:gdLst/>
              <a:ahLst/>
              <a:cxnLst/>
              <a:rect l="l" t="t" r="r" b="b"/>
              <a:pathLst>
                <a:path w="20222" h="11329" extrusionOk="0">
                  <a:moveTo>
                    <a:pt x="7939" y="1"/>
                  </a:moveTo>
                  <a:cubicBezTo>
                    <a:pt x="7562" y="1"/>
                    <a:pt x="7057" y="870"/>
                    <a:pt x="6392" y="3489"/>
                  </a:cubicBezTo>
                  <a:cubicBezTo>
                    <a:pt x="6392" y="3489"/>
                    <a:pt x="4523" y="2696"/>
                    <a:pt x="3307" y="2696"/>
                  </a:cubicBezTo>
                  <a:cubicBezTo>
                    <a:pt x="2129" y="2696"/>
                    <a:pt x="1563" y="3440"/>
                    <a:pt x="3900" y="6370"/>
                  </a:cubicBezTo>
                  <a:cubicBezTo>
                    <a:pt x="3900" y="6370"/>
                    <a:pt x="0" y="10358"/>
                    <a:pt x="2808" y="10358"/>
                  </a:cubicBezTo>
                  <a:cubicBezTo>
                    <a:pt x="3628" y="10358"/>
                    <a:pt x="5020" y="10017"/>
                    <a:pt x="7248" y="9139"/>
                  </a:cubicBezTo>
                  <a:lnTo>
                    <a:pt x="7248" y="9139"/>
                  </a:lnTo>
                  <a:cubicBezTo>
                    <a:pt x="7248" y="9139"/>
                    <a:pt x="6551" y="11328"/>
                    <a:pt x="7563" y="11328"/>
                  </a:cubicBezTo>
                  <a:cubicBezTo>
                    <a:pt x="8172" y="11328"/>
                    <a:pt x="9401" y="10535"/>
                    <a:pt x="11773" y="7992"/>
                  </a:cubicBezTo>
                  <a:cubicBezTo>
                    <a:pt x="11773" y="7992"/>
                    <a:pt x="11975" y="9194"/>
                    <a:pt x="12815" y="9194"/>
                  </a:cubicBezTo>
                  <a:cubicBezTo>
                    <a:pt x="13384" y="9194"/>
                    <a:pt x="14247" y="8640"/>
                    <a:pt x="15538" y="6783"/>
                  </a:cubicBezTo>
                  <a:cubicBezTo>
                    <a:pt x="15538" y="6783"/>
                    <a:pt x="18651" y="5471"/>
                    <a:pt x="20222" y="5084"/>
                  </a:cubicBezTo>
                  <a:lnTo>
                    <a:pt x="20222" y="5084"/>
                  </a:lnTo>
                  <a:cubicBezTo>
                    <a:pt x="20221" y="5084"/>
                    <a:pt x="18936" y="5200"/>
                    <a:pt x="17474" y="5200"/>
                  </a:cubicBezTo>
                  <a:cubicBezTo>
                    <a:pt x="15927" y="5200"/>
                    <a:pt x="14182" y="5070"/>
                    <a:pt x="13555" y="4535"/>
                  </a:cubicBezTo>
                  <a:cubicBezTo>
                    <a:pt x="12728" y="3830"/>
                    <a:pt x="12530" y="332"/>
                    <a:pt x="11386" y="332"/>
                  </a:cubicBezTo>
                  <a:cubicBezTo>
                    <a:pt x="10840" y="332"/>
                    <a:pt x="10079" y="1127"/>
                    <a:pt x="8931" y="3401"/>
                  </a:cubicBezTo>
                  <a:cubicBezTo>
                    <a:pt x="8931" y="3401"/>
                    <a:pt x="8685" y="1"/>
                    <a:pt x="79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1"/>
            <p:cNvSpPr/>
            <p:nvPr/>
          </p:nvSpPr>
          <p:spPr>
            <a:xfrm>
              <a:off x="5219700" y="2526389"/>
              <a:ext cx="1025458" cy="399930"/>
            </a:xfrm>
            <a:custGeom>
              <a:avLst/>
              <a:gdLst/>
              <a:ahLst/>
              <a:cxnLst/>
              <a:rect l="l" t="t" r="r" b="b"/>
              <a:pathLst>
                <a:path w="20223" h="7887" extrusionOk="0">
                  <a:moveTo>
                    <a:pt x="2288" y="1"/>
                  </a:moveTo>
                  <a:cubicBezTo>
                    <a:pt x="2296" y="554"/>
                    <a:pt x="2738" y="1470"/>
                    <a:pt x="3901" y="2929"/>
                  </a:cubicBezTo>
                  <a:cubicBezTo>
                    <a:pt x="3901" y="2929"/>
                    <a:pt x="0" y="6916"/>
                    <a:pt x="2809" y="6916"/>
                  </a:cubicBezTo>
                  <a:cubicBezTo>
                    <a:pt x="3629" y="6916"/>
                    <a:pt x="5021" y="6576"/>
                    <a:pt x="7249" y="5698"/>
                  </a:cubicBezTo>
                  <a:lnTo>
                    <a:pt x="7249" y="5698"/>
                  </a:lnTo>
                  <a:cubicBezTo>
                    <a:pt x="7249" y="5698"/>
                    <a:pt x="6552" y="7887"/>
                    <a:pt x="7564" y="7887"/>
                  </a:cubicBezTo>
                  <a:cubicBezTo>
                    <a:pt x="8173" y="7887"/>
                    <a:pt x="9402" y="7093"/>
                    <a:pt x="11774" y="4551"/>
                  </a:cubicBezTo>
                  <a:cubicBezTo>
                    <a:pt x="11774" y="4551"/>
                    <a:pt x="11976" y="5752"/>
                    <a:pt x="12815" y="5752"/>
                  </a:cubicBezTo>
                  <a:cubicBezTo>
                    <a:pt x="13384" y="5752"/>
                    <a:pt x="14247" y="5199"/>
                    <a:pt x="15538" y="3341"/>
                  </a:cubicBezTo>
                  <a:cubicBezTo>
                    <a:pt x="15538" y="3341"/>
                    <a:pt x="18652" y="2029"/>
                    <a:pt x="20223" y="1642"/>
                  </a:cubicBezTo>
                  <a:lnTo>
                    <a:pt x="20223" y="1642"/>
                  </a:lnTo>
                  <a:cubicBezTo>
                    <a:pt x="20223" y="1642"/>
                    <a:pt x="20122" y="1650"/>
                    <a:pt x="19950" y="1663"/>
                  </a:cubicBezTo>
                  <a:cubicBezTo>
                    <a:pt x="18410" y="2291"/>
                    <a:pt x="16284" y="2643"/>
                    <a:pt x="13860" y="2643"/>
                  </a:cubicBezTo>
                  <a:cubicBezTo>
                    <a:pt x="12654" y="2643"/>
                    <a:pt x="11373" y="2556"/>
                    <a:pt x="10054" y="2373"/>
                  </a:cubicBezTo>
                  <a:cubicBezTo>
                    <a:pt x="6994" y="1947"/>
                    <a:pt x="4273" y="1079"/>
                    <a:pt x="2288" y="1"/>
                  </a:cubicBez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6863039" y="2340245"/>
              <a:ext cx="1016685" cy="459461"/>
            </a:xfrm>
            <a:custGeom>
              <a:avLst/>
              <a:gdLst/>
              <a:ahLst/>
              <a:cxnLst/>
              <a:rect l="l" t="t" r="r" b="b"/>
              <a:pathLst>
                <a:path w="20050" h="9061" extrusionOk="0">
                  <a:moveTo>
                    <a:pt x="401" y="4996"/>
                  </a:moveTo>
                  <a:cubicBezTo>
                    <a:pt x="269" y="5001"/>
                    <a:pt x="135" y="5006"/>
                    <a:pt x="0" y="5012"/>
                  </a:cubicBezTo>
                  <a:cubicBezTo>
                    <a:pt x="0" y="5012"/>
                    <a:pt x="146" y="5009"/>
                    <a:pt x="401" y="4996"/>
                  </a:cubicBezTo>
                  <a:close/>
                  <a:moveTo>
                    <a:pt x="12744" y="1"/>
                  </a:moveTo>
                  <a:cubicBezTo>
                    <a:pt x="11104" y="1"/>
                    <a:pt x="9227" y="686"/>
                    <a:pt x="8414" y="2524"/>
                  </a:cubicBezTo>
                  <a:cubicBezTo>
                    <a:pt x="7536" y="4510"/>
                    <a:pt x="1954" y="4920"/>
                    <a:pt x="401" y="4996"/>
                  </a:cubicBezTo>
                  <a:lnTo>
                    <a:pt x="401" y="4996"/>
                  </a:lnTo>
                  <a:cubicBezTo>
                    <a:pt x="837" y="4981"/>
                    <a:pt x="1255" y="4974"/>
                    <a:pt x="1653" y="4974"/>
                  </a:cubicBezTo>
                  <a:cubicBezTo>
                    <a:pt x="7684" y="4974"/>
                    <a:pt x="9452" y="6604"/>
                    <a:pt x="9453" y="6604"/>
                  </a:cubicBezTo>
                  <a:cubicBezTo>
                    <a:pt x="11320" y="8524"/>
                    <a:pt x="12598" y="9061"/>
                    <a:pt x="13445" y="9061"/>
                  </a:cubicBezTo>
                  <a:cubicBezTo>
                    <a:pt x="14521" y="9061"/>
                    <a:pt x="14898" y="8192"/>
                    <a:pt x="14898" y="8192"/>
                  </a:cubicBezTo>
                  <a:cubicBezTo>
                    <a:pt x="16201" y="8736"/>
                    <a:pt x="17071" y="8958"/>
                    <a:pt x="17624" y="8958"/>
                  </a:cubicBezTo>
                  <a:cubicBezTo>
                    <a:pt x="20050" y="8958"/>
                    <a:pt x="16377" y="4689"/>
                    <a:pt x="16377" y="4689"/>
                  </a:cubicBezTo>
                  <a:cubicBezTo>
                    <a:pt x="20047" y="2877"/>
                    <a:pt x="18926" y="2495"/>
                    <a:pt x="17327" y="2495"/>
                  </a:cubicBezTo>
                  <a:cubicBezTo>
                    <a:pt x="16162" y="2495"/>
                    <a:pt x="14742" y="2698"/>
                    <a:pt x="14742" y="2698"/>
                  </a:cubicBezTo>
                  <a:cubicBezTo>
                    <a:pt x="16832" y="1314"/>
                    <a:pt x="15015" y="1"/>
                    <a:pt x="127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6863039" y="2594082"/>
              <a:ext cx="6744" cy="355"/>
            </a:xfrm>
            <a:custGeom>
              <a:avLst/>
              <a:gdLst/>
              <a:ahLst/>
              <a:cxnLst/>
              <a:rect l="l" t="t" r="r" b="b"/>
              <a:pathLst>
                <a:path w="133" h="7" extrusionOk="0">
                  <a:moveTo>
                    <a:pt x="132" y="1"/>
                  </a:moveTo>
                  <a:cubicBezTo>
                    <a:pt x="84" y="3"/>
                    <a:pt x="48" y="4"/>
                    <a:pt x="26" y="5"/>
                  </a:cubicBezTo>
                  <a:lnTo>
                    <a:pt x="26" y="5"/>
                  </a:lnTo>
                  <a:cubicBezTo>
                    <a:pt x="62" y="4"/>
                    <a:pt x="96" y="3"/>
                    <a:pt x="132" y="1"/>
                  </a:cubicBezTo>
                  <a:close/>
                  <a:moveTo>
                    <a:pt x="26" y="5"/>
                  </a:moveTo>
                  <a:lnTo>
                    <a:pt x="26" y="5"/>
                  </a:lnTo>
                  <a:cubicBezTo>
                    <a:pt x="17" y="5"/>
                    <a:pt x="9" y="6"/>
                    <a:pt x="0" y="6"/>
                  </a:cubicBezTo>
                  <a:cubicBezTo>
                    <a:pt x="0" y="6"/>
                    <a:pt x="9" y="6"/>
                    <a:pt x="26" y="5"/>
                  </a:cubicBezTo>
                  <a:close/>
                </a:path>
              </a:pathLst>
            </a:custGeom>
            <a:solidFill>
              <a:srgbClr val="C4C1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7199221" y="2475682"/>
              <a:ext cx="680444" cy="324021"/>
            </a:xfrm>
            <a:custGeom>
              <a:avLst/>
              <a:gdLst/>
              <a:ahLst/>
              <a:cxnLst/>
              <a:rect l="l" t="t" r="r" b="b"/>
              <a:pathLst>
                <a:path w="13419" h="6390" extrusionOk="0">
                  <a:moveTo>
                    <a:pt x="11999" y="1"/>
                  </a:moveTo>
                  <a:lnTo>
                    <a:pt x="11999" y="1"/>
                  </a:lnTo>
                  <a:cubicBezTo>
                    <a:pt x="10352" y="1692"/>
                    <a:pt x="6536" y="2875"/>
                    <a:pt x="2090" y="2875"/>
                  </a:cubicBezTo>
                  <a:cubicBezTo>
                    <a:pt x="1375" y="2875"/>
                    <a:pt x="677" y="2844"/>
                    <a:pt x="0" y="2786"/>
                  </a:cubicBezTo>
                  <a:lnTo>
                    <a:pt x="0" y="2786"/>
                  </a:lnTo>
                  <a:cubicBezTo>
                    <a:pt x="2097" y="3267"/>
                    <a:pt x="2822" y="3931"/>
                    <a:pt x="2822" y="3931"/>
                  </a:cubicBezTo>
                  <a:cubicBezTo>
                    <a:pt x="4690" y="5852"/>
                    <a:pt x="5968" y="6390"/>
                    <a:pt x="6814" y="6390"/>
                  </a:cubicBezTo>
                  <a:cubicBezTo>
                    <a:pt x="7890" y="6390"/>
                    <a:pt x="8267" y="5521"/>
                    <a:pt x="8267" y="5521"/>
                  </a:cubicBezTo>
                  <a:cubicBezTo>
                    <a:pt x="9570" y="6065"/>
                    <a:pt x="10440" y="6287"/>
                    <a:pt x="10993" y="6287"/>
                  </a:cubicBezTo>
                  <a:cubicBezTo>
                    <a:pt x="13419" y="6287"/>
                    <a:pt x="9746" y="2018"/>
                    <a:pt x="9746" y="2018"/>
                  </a:cubicBezTo>
                  <a:cubicBezTo>
                    <a:pt x="12158" y="828"/>
                    <a:pt x="12500" y="255"/>
                    <a:pt x="11999" y="1"/>
                  </a:cubicBez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6246299" y="3708255"/>
              <a:ext cx="873538" cy="537804"/>
            </a:xfrm>
            <a:custGeom>
              <a:avLst/>
              <a:gdLst/>
              <a:ahLst/>
              <a:cxnLst/>
              <a:rect l="l" t="t" r="r" b="b"/>
              <a:pathLst>
                <a:path w="17227" h="10606" extrusionOk="0">
                  <a:moveTo>
                    <a:pt x="16019" y="0"/>
                  </a:moveTo>
                  <a:lnTo>
                    <a:pt x="12397" y="503"/>
                  </a:lnTo>
                  <a:lnTo>
                    <a:pt x="0" y="10605"/>
                  </a:lnTo>
                  <a:lnTo>
                    <a:pt x="0" y="10605"/>
                  </a:lnTo>
                  <a:lnTo>
                    <a:pt x="7366" y="9519"/>
                  </a:lnTo>
                  <a:lnTo>
                    <a:pt x="12478" y="1348"/>
                  </a:lnTo>
                  <a:lnTo>
                    <a:pt x="17227" y="181"/>
                  </a:lnTo>
                  <a:lnTo>
                    <a:pt x="16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1"/>
            <p:cNvSpPr/>
            <p:nvPr/>
          </p:nvSpPr>
          <p:spPr>
            <a:xfrm>
              <a:off x="6874853" y="3708255"/>
              <a:ext cx="244968" cy="68404"/>
            </a:xfrm>
            <a:custGeom>
              <a:avLst/>
              <a:gdLst/>
              <a:ahLst/>
              <a:cxnLst/>
              <a:rect l="l" t="t" r="r" b="b"/>
              <a:pathLst>
                <a:path w="4831" h="1349" extrusionOk="0">
                  <a:moveTo>
                    <a:pt x="3623" y="0"/>
                  </a:moveTo>
                  <a:lnTo>
                    <a:pt x="1" y="503"/>
                  </a:lnTo>
                  <a:lnTo>
                    <a:pt x="82" y="1348"/>
                  </a:lnTo>
                  <a:lnTo>
                    <a:pt x="4831" y="181"/>
                  </a:lnTo>
                  <a:lnTo>
                    <a:pt x="3623" y="0"/>
                  </a:lnTo>
                  <a:close/>
                </a:path>
              </a:pathLst>
            </a:custGeom>
            <a:solidFill>
              <a:srgbClr val="FAAD24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1"/>
            <p:cNvSpPr/>
            <p:nvPr/>
          </p:nvSpPr>
          <p:spPr>
            <a:xfrm>
              <a:off x="6803662" y="3495694"/>
              <a:ext cx="477005" cy="231125"/>
            </a:xfrm>
            <a:custGeom>
              <a:avLst/>
              <a:gdLst/>
              <a:ahLst/>
              <a:cxnLst/>
              <a:rect l="l" t="t" r="r" b="b"/>
              <a:pathLst>
                <a:path w="9407" h="4558" extrusionOk="0">
                  <a:moveTo>
                    <a:pt x="49" y="1"/>
                  </a:moveTo>
                  <a:lnTo>
                    <a:pt x="0" y="3528"/>
                  </a:lnTo>
                  <a:lnTo>
                    <a:pt x="1372" y="3186"/>
                  </a:lnTo>
                  <a:lnTo>
                    <a:pt x="9113" y="4557"/>
                  </a:lnTo>
                  <a:lnTo>
                    <a:pt x="9407" y="1127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6805234" y="3495440"/>
              <a:ext cx="475434" cy="231378"/>
            </a:xfrm>
            <a:custGeom>
              <a:avLst/>
              <a:gdLst/>
              <a:ahLst/>
              <a:cxnLst/>
              <a:rect l="l" t="t" r="r" b="b"/>
              <a:pathLst>
                <a:path w="9376" h="4563" extrusionOk="0">
                  <a:moveTo>
                    <a:pt x="45" y="0"/>
                  </a:moveTo>
                  <a:lnTo>
                    <a:pt x="1" y="861"/>
                  </a:lnTo>
                  <a:lnTo>
                    <a:pt x="2611" y="937"/>
                  </a:lnTo>
                  <a:lnTo>
                    <a:pt x="2521" y="3382"/>
                  </a:lnTo>
                  <a:lnTo>
                    <a:pt x="2747" y="3427"/>
                  </a:lnTo>
                  <a:lnTo>
                    <a:pt x="2822" y="906"/>
                  </a:lnTo>
                  <a:lnTo>
                    <a:pt x="4242" y="967"/>
                  </a:lnTo>
                  <a:lnTo>
                    <a:pt x="4075" y="3684"/>
                  </a:lnTo>
                  <a:lnTo>
                    <a:pt x="9082" y="4562"/>
                  </a:lnTo>
                  <a:lnTo>
                    <a:pt x="9376" y="113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1"/>
            <p:cNvSpPr/>
            <p:nvPr/>
          </p:nvSpPr>
          <p:spPr>
            <a:xfrm>
              <a:off x="7156527" y="2573951"/>
              <a:ext cx="354800" cy="146748"/>
            </a:xfrm>
            <a:custGeom>
              <a:avLst/>
              <a:gdLst/>
              <a:ahLst/>
              <a:cxnLst/>
              <a:rect l="l" t="t" r="r" b="b"/>
              <a:pathLst>
                <a:path w="6997" h="2894" extrusionOk="0">
                  <a:moveTo>
                    <a:pt x="3595" y="0"/>
                  </a:moveTo>
                  <a:cubicBezTo>
                    <a:pt x="2049" y="0"/>
                    <a:pt x="123" y="211"/>
                    <a:pt x="0" y="666"/>
                  </a:cubicBezTo>
                  <a:cubicBezTo>
                    <a:pt x="2234" y="1420"/>
                    <a:pt x="3641" y="2395"/>
                    <a:pt x="4437" y="2719"/>
                  </a:cubicBezTo>
                  <a:cubicBezTo>
                    <a:pt x="4717" y="2833"/>
                    <a:pt x="5071" y="2893"/>
                    <a:pt x="5420" y="2893"/>
                  </a:cubicBezTo>
                  <a:cubicBezTo>
                    <a:pt x="6062" y="2893"/>
                    <a:pt x="6688" y="2689"/>
                    <a:pt x="6810" y="2237"/>
                  </a:cubicBezTo>
                  <a:cubicBezTo>
                    <a:pt x="6997" y="1538"/>
                    <a:pt x="6572" y="663"/>
                    <a:pt x="5415" y="176"/>
                  </a:cubicBezTo>
                  <a:cubicBezTo>
                    <a:pt x="5139" y="61"/>
                    <a:pt x="4422" y="0"/>
                    <a:pt x="35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1"/>
            <p:cNvSpPr/>
            <p:nvPr/>
          </p:nvSpPr>
          <p:spPr>
            <a:xfrm>
              <a:off x="6293202" y="2569438"/>
              <a:ext cx="514377" cy="56691"/>
            </a:xfrm>
            <a:custGeom>
              <a:avLst/>
              <a:gdLst/>
              <a:ahLst/>
              <a:cxnLst/>
              <a:rect l="l" t="t" r="r" b="b"/>
              <a:pathLst>
                <a:path w="10144" h="1118" extrusionOk="0">
                  <a:moveTo>
                    <a:pt x="10084" y="0"/>
                  </a:moveTo>
                  <a:lnTo>
                    <a:pt x="1" y="302"/>
                  </a:lnTo>
                  <a:lnTo>
                    <a:pt x="243" y="1117"/>
                  </a:lnTo>
                  <a:lnTo>
                    <a:pt x="10143" y="815"/>
                  </a:lnTo>
                  <a:lnTo>
                    <a:pt x="10084" y="0"/>
                  </a:lnTo>
                  <a:close/>
                </a:path>
              </a:pathLst>
            </a:custGeom>
            <a:solidFill>
              <a:srgbClr val="EB5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6090174" y="2495153"/>
              <a:ext cx="139192" cy="104204"/>
            </a:xfrm>
            <a:custGeom>
              <a:avLst/>
              <a:gdLst/>
              <a:ahLst/>
              <a:cxnLst/>
              <a:rect l="l" t="t" r="r" b="b"/>
              <a:pathLst>
                <a:path w="2745" h="2055" extrusionOk="0">
                  <a:moveTo>
                    <a:pt x="1763" y="1"/>
                  </a:moveTo>
                  <a:cubicBezTo>
                    <a:pt x="1027" y="1"/>
                    <a:pt x="228" y="503"/>
                    <a:pt x="86" y="1351"/>
                  </a:cubicBezTo>
                  <a:cubicBezTo>
                    <a:pt x="1" y="1863"/>
                    <a:pt x="109" y="2054"/>
                    <a:pt x="290" y="2054"/>
                  </a:cubicBezTo>
                  <a:cubicBezTo>
                    <a:pt x="560" y="2054"/>
                    <a:pt x="994" y="1623"/>
                    <a:pt x="1181" y="1195"/>
                  </a:cubicBezTo>
                  <a:cubicBezTo>
                    <a:pt x="1426" y="635"/>
                    <a:pt x="1684" y="350"/>
                    <a:pt x="2229" y="350"/>
                  </a:cubicBezTo>
                  <a:cubicBezTo>
                    <a:pt x="2378" y="350"/>
                    <a:pt x="2548" y="371"/>
                    <a:pt x="2744" y="413"/>
                  </a:cubicBezTo>
                  <a:cubicBezTo>
                    <a:pt x="2497" y="131"/>
                    <a:pt x="2139" y="1"/>
                    <a:pt x="1763" y="1"/>
                  </a:cubicBezTo>
                  <a:close/>
                </a:path>
              </a:pathLst>
            </a:custGeom>
            <a:solidFill>
              <a:srgbClr val="EB5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6404908" y="2364584"/>
              <a:ext cx="74439" cy="151615"/>
            </a:xfrm>
            <a:custGeom>
              <a:avLst/>
              <a:gdLst/>
              <a:ahLst/>
              <a:cxnLst/>
              <a:rect l="l" t="t" r="r" b="b"/>
              <a:pathLst>
                <a:path w="1468" h="2990" extrusionOk="0">
                  <a:moveTo>
                    <a:pt x="565" y="1"/>
                  </a:moveTo>
                  <a:cubicBezTo>
                    <a:pt x="522" y="1"/>
                    <a:pt x="480" y="25"/>
                    <a:pt x="440" y="78"/>
                  </a:cubicBezTo>
                  <a:cubicBezTo>
                    <a:pt x="1" y="652"/>
                    <a:pt x="773" y="1673"/>
                    <a:pt x="1458" y="2990"/>
                  </a:cubicBezTo>
                  <a:cubicBezTo>
                    <a:pt x="1468" y="2353"/>
                    <a:pt x="983" y="1"/>
                    <a:pt x="565" y="1"/>
                  </a:cubicBezTo>
                  <a:close/>
                </a:path>
              </a:pathLst>
            </a:custGeom>
            <a:solidFill>
              <a:srgbClr val="EB5D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6543032" y="2186757"/>
              <a:ext cx="65818" cy="145277"/>
            </a:xfrm>
            <a:custGeom>
              <a:avLst/>
              <a:gdLst/>
              <a:ahLst/>
              <a:cxnLst/>
              <a:rect l="l" t="t" r="r" b="b"/>
              <a:pathLst>
                <a:path w="1298" h="2865" extrusionOk="0">
                  <a:moveTo>
                    <a:pt x="774" y="1"/>
                  </a:moveTo>
                  <a:cubicBezTo>
                    <a:pt x="746" y="1"/>
                    <a:pt x="714" y="8"/>
                    <a:pt x="679" y="22"/>
                  </a:cubicBezTo>
                  <a:cubicBezTo>
                    <a:pt x="0" y="304"/>
                    <a:pt x="363" y="1515"/>
                    <a:pt x="440" y="2864"/>
                  </a:cubicBezTo>
                  <a:cubicBezTo>
                    <a:pt x="747" y="2330"/>
                    <a:pt x="1297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1"/>
            <p:cNvSpPr/>
            <p:nvPr/>
          </p:nvSpPr>
          <p:spPr>
            <a:xfrm>
              <a:off x="7412593" y="2436790"/>
              <a:ext cx="238832" cy="81233"/>
            </a:xfrm>
            <a:custGeom>
              <a:avLst/>
              <a:gdLst/>
              <a:ahLst/>
              <a:cxnLst/>
              <a:rect l="l" t="t" r="r" b="b"/>
              <a:pathLst>
                <a:path w="4710" h="1602" extrusionOk="0">
                  <a:moveTo>
                    <a:pt x="4710" y="0"/>
                  </a:moveTo>
                  <a:lnTo>
                    <a:pt x="4710" y="0"/>
                  </a:lnTo>
                  <a:cubicBezTo>
                    <a:pt x="4709" y="0"/>
                    <a:pt x="3048" y="773"/>
                    <a:pt x="1528" y="773"/>
                  </a:cubicBezTo>
                  <a:cubicBezTo>
                    <a:pt x="1149" y="773"/>
                    <a:pt x="778" y="725"/>
                    <a:pt x="444" y="605"/>
                  </a:cubicBezTo>
                  <a:cubicBezTo>
                    <a:pt x="243" y="1027"/>
                    <a:pt x="1" y="1509"/>
                    <a:pt x="1" y="1509"/>
                  </a:cubicBezTo>
                  <a:cubicBezTo>
                    <a:pt x="163" y="1571"/>
                    <a:pt x="416" y="1602"/>
                    <a:pt x="724" y="1602"/>
                  </a:cubicBezTo>
                  <a:cubicBezTo>
                    <a:pt x="2018" y="1602"/>
                    <a:pt x="4271" y="1057"/>
                    <a:pt x="47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1"/>
            <p:cNvSpPr/>
            <p:nvPr/>
          </p:nvSpPr>
          <p:spPr>
            <a:xfrm>
              <a:off x="7571557" y="2490539"/>
              <a:ext cx="226460" cy="109325"/>
            </a:xfrm>
            <a:custGeom>
              <a:avLst/>
              <a:gdLst/>
              <a:ahLst/>
              <a:cxnLst/>
              <a:rect l="l" t="t" r="r" b="b"/>
              <a:pathLst>
                <a:path w="4466" h="2156" extrusionOk="0">
                  <a:moveTo>
                    <a:pt x="4465" y="1"/>
                  </a:moveTo>
                  <a:cubicBezTo>
                    <a:pt x="4465" y="1"/>
                    <a:pt x="2546" y="1230"/>
                    <a:pt x="900" y="1230"/>
                  </a:cubicBezTo>
                  <a:cubicBezTo>
                    <a:pt x="701" y="1230"/>
                    <a:pt x="506" y="1212"/>
                    <a:pt x="319" y="1172"/>
                  </a:cubicBezTo>
                  <a:cubicBezTo>
                    <a:pt x="176" y="1617"/>
                    <a:pt x="1" y="2128"/>
                    <a:pt x="1" y="2128"/>
                  </a:cubicBezTo>
                  <a:cubicBezTo>
                    <a:pt x="80" y="2147"/>
                    <a:pt x="179" y="2156"/>
                    <a:pt x="293" y="2156"/>
                  </a:cubicBezTo>
                  <a:cubicBezTo>
                    <a:pt x="1441" y="2156"/>
                    <a:pt x="4135" y="1246"/>
                    <a:pt x="4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1"/>
            <p:cNvSpPr/>
            <p:nvPr/>
          </p:nvSpPr>
          <p:spPr>
            <a:xfrm>
              <a:off x="7439315" y="2530597"/>
              <a:ext cx="290605" cy="171087"/>
            </a:xfrm>
            <a:custGeom>
              <a:avLst/>
              <a:gdLst/>
              <a:ahLst/>
              <a:cxnLst/>
              <a:rect l="l" t="t" r="r" b="b"/>
              <a:pathLst>
                <a:path w="5731" h="3374" extrusionOk="0">
                  <a:moveTo>
                    <a:pt x="1904" y="0"/>
                  </a:moveTo>
                  <a:cubicBezTo>
                    <a:pt x="1038" y="0"/>
                    <a:pt x="258" y="179"/>
                    <a:pt x="167" y="699"/>
                  </a:cubicBezTo>
                  <a:cubicBezTo>
                    <a:pt x="0" y="1648"/>
                    <a:pt x="2354" y="2813"/>
                    <a:pt x="3449" y="3149"/>
                  </a:cubicBezTo>
                  <a:cubicBezTo>
                    <a:pt x="3886" y="3283"/>
                    <a:pt x="4285" y="3373"/>
                    <a:pt x="4617" y="3373"/>
                  </a:cubicBezTo>
                  <a:cubicBezTo>
                    <a:pt x="5117" y="3373"/>
                    <a:pt x="5465" y="3169"/>
                    <a:pt x="5564" y="2600"/>
                  </a:cubicBezTo>
                  <a:cubicBezTo>
                    <a:pt x="5731" y="1652"/>
                    <a:pt x="4977" y="610"/>
                    <a:pt x="3882" y="273"/>
                  </a:cubicBezTo>
                  <a:cubicBezTo>
                    <a:pt x="3388" y="122"/>
                    <a:pt x="2616" y="0"/>
                    <a:pt x="1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1"/>
            <p:cNvSpPr/>
            <p:nvPr/>
          </p:nvSpPr>
          <p:spPr>
            <a:xfrm>
              <a:off x="7248863" y="2366663"/>
              <a:ext cx="312003" cy="193145"/>
            </a:xfrm>
            <a:custGeom>
              <a:avLst/>
              <a:gdLst/>
              <a:ahLst/>
              <a:cxnLst/>
              <a:rect l="l" t="t" r="r" b="b"/>
              <a:pathLst>
                <a:path w="6153" h="3809" extrusionOk="0">
                  <a:moveTo>
                    <a:pt x="4066" y="1"/>
                  </a:moveTo>
                  <a:cubicBezTo>
                    <a:pt x="3591" y="1"/>
                    <a:pt x="3093" y="140"/>
                    <a:pt x="2662" y="424"/>
                  </a:cubicBezTo>
                  <a:cubicBezTo>
                    <a:pt x="1707" y="1055"/>
                    <a:pt x="1" y="2830"/>
                    <a:pt x="627" y="3562"/>
                  </a:cubicBezTo>
                  <a:cubicBezTo>
                    <a:pt x="776" y="3736"/>
                    <a:pt x="1025" y="3808"/>
                    <a:pt x="1331" y="3808"/>
                  </a:cubicBezTo>
                  <a:cubicBezTo>
                    <a:pt x="2311" y="3808"/>
                    <a:pt x="3876" y="3070"/>
                    <a:pt x="4604" y="2589"/>
                  </a:cubicBezTo>
                  <a:cubicBezTo>
                    <a:pt x="5559" y="1958"/>
                    <a:pt x="6153" y="1339"/>
                    <a:pt x="5527" y="608"/>
                  </a:cubicBezTo>
                  <a:cubicBezTo>
                    <a:pt x="5183" y="207"/>
                    <a:pt x="4642" y="1"/>
                    <a:pt x="4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7242220" y="3040856"/>
              <a:ext cx="431673" cy="410274"/>
            </a:xfrm>
            <a:custGeom>
              <a:avLst/>
              <a:gdLst/>
              <a:ahLst/>
              <a:cxnLst/>
              <a:rect l="l" t="t" r="r" b="b"/>
              <a:pathLst>
                <a:path w="8513" h="8091" extrusionOk="0">
                  <a:moveTo>
                    <a:pt x="1" y="0"/>
                  </a:moveTo>
                  <a:lnTo>
                    <a:pt x="1751" y="5072"/>
                  </a:lnTo>
                  <a:lnTo>
                    <a:pt x="8513" y="8091"/>
                  </a:lnTo>
                  <a:lnTo>
                    <a:pt x="2355" y="1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7480996" y="3206160"/>
              <a:ext cx="701082" cy="713353"/>
            </a:xfrm>
            <a:custGeom>
              <a:avLst/>
              <a:gdLst/>
              <a:ahLst/>
              <a:cxnLst/>
              <a:rect l="l" t="t" r="r" b="b"/>
              <a:pathLst>
                <a:path w="13826" h="14068" extrusionOk="0">
                  <a:moveTo>
                    <a:pt x="1" y="1"/>
                  </a:moveTo>
                  <a:lnTo>
                    <a:pt x="422" y="5254"/>
                  </a:lnTo>
                  <a:lnTo>
                    <a:pt x="13825" y="14067"/>
                  </a:lnTo>
                  <a:lnTo>
                    <a:pt x="3622" y="45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6866690" y="3491891"/>
              <a:ext cx="20435" cy="178643"/>
            </a:xfrm>
            <a:custGeom>
              <a:avLst/>
              <a:gdLst/>
              <a:ahLst/>
              <a:cxnLst/>
              <a:rect l="l" t="t" r="r" b="b"/>
              <a:pathLst>
                <a:path w="403" h="3523" extrusionOk="0">
                  <a:moveTo>
                    <a:pt x="403" y="0"/>
                  </a:moveTo>
                  <a:lnTo>
                    <a:pt x="243" y="21"/>
                  </a:lnTo>
                  <a:lnTo>
                    <a:pt x="1" y="3522"/>
                  </a:lnTo>
                  <a:lnTo>
                    <a:pt x="222" y="3522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1"/>
            <p:cNvSpPr/>
            <p:nvPr/>
          </p:nvSpPr>
          <p:spPr>
            <a:xfrm>
              <a:off x="7046291" y="3608211"/>
              <a:ext cx="112317" cy="109224"/>
            </a:xfrm>
            <a:custGeom>
              <a:avLst/>
              <a:gdLst/>
              <a:ahLst/>
              <a:cxnLst/>
              <a:rect l="l" t="t" r="r" b="b"/>
              <a:pathLst>
                <a:path w="2215" h="2154" extrusionOk="0">
                  <a:moveTo>
                    <a:pt x="81" y="0"/>
                  </a:moveTo>
                  <a:lnTo>
                    <a:pt x="0" y="1831"/>
                  </a:lnTo>
                  <a:lnTo>
                    <a:pt x="2013" y="2154"/>
                  </a:lnTo>
                  <a:lnTo>
                    <a:pt x="2214" y="343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1"/>
            <p:cNvSpPr/>
            <p:nvPr/>
          </p:nvSpPr>
          <p:spPr>
            <a:xfrm>
              <a:off x="7054962" y="3622510"/>
              <a:ext cx="89296" cy="99590"/>
            </a:xfrm>
            <a:custGeom>
              <a:avLst/>
              <a:gdLst/>
              <a:ahLst/>
              <a:cxnLst/>
              <a:rect l="l" t="t" r="r" b="b"/>
              <a:pathLst>
                <a:path w="1761" h="1964" extrusionOk="0">
                  <a:moveTo>
                    <a:pt x="176" y="0"/>
                  </a:moveTo>
                  <a:lnTo>
                    <a:pt x="1" y="1714"/>
                  </a:lnTo>
                  <a:lnTo>
                    <a:pt x="1564" y="1964"/>
                  </a:lnTo>
                  <a:lnTo>
                    <a:pt x="1761" y="272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1"/>
            <p:cNvSpPr/>
            <p:nvPr/>
          </p:nvSpPr>
          <p:spPr>
            <a:xfrm>
              <a:off x="6607986" y="1606725"/>
              <a:ext cx="90158" cy="115968"/>
            </a:xfrm>
            <a:custGeom>
              <a:avLst/>
              <a:gdLst/>
              <a:ahLst/>
              <a:cxnLst/>
              <a:rect l="l" t="t" r="r" b="b"/>
              <a:pathLst>
                <a:path w="1778" h="2287" extrusionOk="0">
                  <a:moveTo>
                    <a:pt x="649" y="1"/>
                  </a:moveTo>
                  <a:cubicBezTo>
                    <a:pt x="79" y="1"/>
                    <a:pt x="1" y="1179"/>
                    <a:pt x="456" y="2286"/>
                  </a:cubicBezTo>
                  <a:cubicBezTo>
                    <a:pt x="456" y="2286"/>
                    <a:pt x="1777" y="40"/>
                    <a:pt x="663" y="1"/>
                  </a:cubicBezTo>
                  <a:cubicBezTo>
                    <a:pt x="658" y="1"/>
                    <a:pt x="653" y="1"/>
                    <a:pt x="6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1"/>
            <p:cNvSpPr/>
            <p:nvPr/>
          </p:nvSpPr>
          <p:spPr>
            <a:xfrm>
              <a:off x="7063176" y="3629356"/>
              <a:ext cx="74946" cy="72765"/>
            </a:xfrm>
            <a:custGeom>
              <a:avLst/>
              <a:gdLst/>
              <a:ahLst/>
              <a:cxnLst/>
              <a:rect l="l" t="t" r="r" b="b"/>
              <a:pathLst>
                <a:path w="1478" h="1435" extrusionOk="0">
                  <a:moveTo>
                    <a:pt x="111" y="0"/>
                  </a:moveTo>
                  <a:lnTo>
                    <a:pt x="0" y="1435"/>
                  </a:lnTo>
                  <a:lnTo>
                    <a:pt x="1373" y="711"/>
                  </a:lnTo>
                  <a:lnTo>
                    <a:pt x="1478" y="235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AAD24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1"/>
            <p:cNvSpPr/>
            <p:nvPr/>
          </p:nvSpPr>
          <p:spPr>
            <a:xfrm>
              <a:off x="6975911" y="3473991"/>
              <a:ext cx="466864" cy="65920"/>
            </a:xfrm>
            <a:custGeom>
              <a:avLst/>
              <a:gdLst/>
              <a:ahLst/>
              <a:cxnLst/>
              <a:rect l="l" t="t" r="r" b="b"/>
              <a:pathLst>
                <a:path w="9207" h="1300" extrusionOk="0">
                  <a:moveTo>
                    <a:pt x="0" y="1"/>
                  </a:moveTo>
                  <a:lnTo>
                    <a:pt x="468" y="514"/>
                  </a:lnTo>
                  <a:lnTo>
                    <a:pt x="8995" y="1299"/>
                  </a:lnTo>
                  <a:lnTo>
                    <a:pt x="9206" y="8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1"/>
            <p:cNvSpPr/>
            <p:nvPr/>
          </p:nvSpPr>
          <p:spPr>
            <a:xfrm>
              <a:off x="7389420" y="3655165"/>
              <a:ext cx="186249" cy="109630"/>
            </a:xfrm>
            <a:custGeom>
              <a:avLst/>
              <a:gdLst/>
              <a:ahLst/>
              <a:cxnLst/>
              <a:rect l="l" t="t" r="r" b="b"/>
              <a:pathLst>
                <a:path w="3673" h="2162" extrusionOk="0">
                  <a:moveTo>
                    <a:pt x="206" y="1"/>
                  </a:moveTo>
                  <a:lnTo>
                    <a:pt x="0" y="2162"/>
                  </a:lnTo>
                  <a:lnTo>
                    <a:pt x="0" y="2162"/>
                  </a:lnTo>
                  <a:lnTo>
                    <a:pt x="3417" y="1650"/>
                  </a:lnTo>
                  <a:lnTo>
                    <a:pt x="3673" y="1043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FAAD24">
                <a:alpha val="607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1"/>
            <p:cNvSpPr/>
            <p:nvPr/>
          </p:nvSpPr>
          <p:spPr>
            <a:xfrm>
              <a:off x="5400721" y="2571619"/>
              <a:ext cx="334213" cy="219969"/>
            </a:xfrm>
            <a:custGeom>
              <a:avLst/>
              <a:gdLst/>
              <a:ahLst/>
              <a:cxnLst/>
              <a:rect l="l" t="t" r="r" b="b"/>
              <a:pathLst>
                <a:path w="6591" h="4338" extrusionOk="0">
                  <a:moveTo>
                    <a:pt x="4816" y="0"/>
                  </a:moveTo>
                  <a:cubicBezTo>
                    <a:pt x="4134" y="0"/>
                    <a:pt x="3292" y="234"/>
                    <a:pt x="2469" y="695"/>
                  </a:cubicBezTo>
                  <a:cubicBezTo>
                    <a:pt x="902" y="1572"/>
                    <a:pt x="0" y="2944"/>
                    <a:pt x="456" y="3758"/>
                  </a:cubicBezTo>
                  <a:cubicBezTo>
                    <a:pt x="673" y="4146"/>
                    <a:pt x="1157" y="4337"/>
                    <a:pt x="1774" y="4337"/>
                  </a:cubicBezTo>
                  <a:cubicBezTo>
                    <a:pt x="2456" y="4337"/>
                    <a:pt x="3298" y="4104"/>
                    <a:pt x="4121" y="3644"/>
                  </a:cubicBezTo>
                  <a:cubicBezTo>
                    <a:pt x="5689" y="2766"/>
                    <a:pt x="6590" y="1393"/>
                    <a:pt x="6134" y="579"/>
                  </a:cubicBezTo>
                  <a:cubicBezTo>
                    <a:pt x="5918" y="192"/>
                    <a:pt x="5433" y="0"/>
                    <a:pt x="48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1"/>
            <p:cNvSpPr/>
            <p:nvPr/>
          </p:nvSpPr>
          <p:spPr>
            <a:xfrm>
              <a:off x="5621395" y="2613705"/>
              <a:ext cx="220121" cy="210385"/>
            </a:xfrm>
            <a:custGeom>
              <a:avLst/>
              <a:gdLst/>
              <a:ahLst/>
              <a:cxnLst/>
              <a:rect l="l" t="t" r="r" b="b"/>
              <a:pathLst>
                <a:path w="4341" h="4149" extrusionOk="0">
                  <a:moveTo>
                    <a:pt x="3036" y="1"/>
                  </a:moveTo>
                  <a:cubicBezTo>
                    <a:pt x="2573" y="1"/>
                    <a:pt x="2019" y="228"/>
                    <a:pt x="1477" y="818"/>
                  </a:cubicBezTo>
                  <a:cubicBezTo>
                    <a:pt x="544" y="1834"/>
                    <a:pt x="0" y="3539"/>
                    <a:pt x="482" y="3981"/>
                  </a:cubicBezTo>
                  <a:cubicBezTo>
                    <a:pt x="605" y="4095"/>
                    <a:pt x="772" y="4148"/>
                    <a:pt x="968" y="4148"/>
                  </a:cubicBezTo>
                  <a:cubicBezTo>
                    <a:pt x="1536" y="4148"/>
                    <a:pt x="2348" y="3697"/>
                    <a:pt x="3041" y="2942"/>
                  </a:cubicBezTo>
                  <a:cubicBezTo>
                    <a:pt x="3974" y="1927"/>
                    <a:pt x="4341" y="747"/>
                    <a:pt x="3860" y="305"/>
                  </a:cubicBezTo>
                  <a:cubicBezTo>
                    <a:pt x="3658" y="119"/>
                    <a:pt x="3371" y="1"/>
                    <a:pt x="3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1"/>
            <p:cNvSpPr/>
            <p:nvPr/>
          </p:nvSpPr>
          <p:spPr>
            <a:xfrm>
              <a:off x="5787103" y="3282676"/>
              <a:ext cx="799049" cy="296994"/>
            </a:xfrm>
            <a:custGeom>
              <a:avLst/>
              <a:gdLst/>
              <a:ahLst/>
              <a:cxnLst/>
              <a:rect l="l" t="t" r="r" b="b"/>
              <a:pathLst>
                <a:path w="15758" h="5857" extrusionOk="0">
                  <a:moveTo>
                    <a:pt x="1570" y="1"/>
                  </a:moveTo>
                  <a:lnTo>
                    <a:pt x="0" y="5857"/>
                  </a:lnTo>
                  <a:lnTo>
                    <a:pt x="0" y="5857"/>
                  </a:lnTo>
                  <a:lnTo>
                    <a:pt x="15758" y="4951"/>
                  </a:lnTo>
                  <a:lnTo>
                    <a:pt x="15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5717838" y="3424096"/>
              <a:ext cx="175194" cy="199179"/>
            </a:xfrm>
            <a:custGeom>
              <a:avLst/>
              <a:gdLst/>
              <a:ahLst/>
              <a:cxnLst/>
              <a:rect l="l" t="t" r="r" b="b"/>
              <a:pathLst>
                <a:path w="3455" h="3928" extrusionOk="0">
                  <a:moveTo>
                    <a:pt x="1969" y="0"/>
                  </a:moveTo>
                  <a:cubicBezTo>
                    <a:pt x="884" y="0"/>
                    <a:pt x="1" y="3584"/>
                    <a:pt x="1869" y="3913"/>
                  </a:cubicBezTo>
                  <a:cubicBezTo>
                    <a:pt x="1922" y="3923"/>
                    <a:pt x="1973" y="3927"/>
                    <a:pt x="2023" y="3927"/>
                  </a:cubicBezTo>
                  <a:cubicBezTo>
                    <a:pt x="3301" y="3927"/>
                    <a:pt x="3454" y="924"/>
                    <a:pt x="2292" y="110"/>
                  </a:cubicBezTo>
                  <a:cubicBezTo>
                    <a:pt x="2184" y="35"/>
                    <a:pt x="2075" y="0"/>
                    <a:pt x="1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5865089" y="3467450"/>
              <a:ext cx="152731" cy="173622"/>
            </a:xfrm>
            <a:custGeom>
              <a:avLst/>
              <a:gdLst/>
              <a:ahLst/>
              <a:cxnLst/>
              <a:rect l="l" t="t" r="r" b="b"/>
              <a:pathLst>
                <a:path w="3012" h="3424" extrusionOk="0">
                  <a:moveTo>
                    <a:pt x="1717" y="0"/>
                  </a:moveTo>
                  <a:cubicBezTo>
                    <a:pt x="771" y="0"/>
                    <a:pt x="1" y="3124"/>
                    <a:pt x="1630" y="3412"/>
                  </a:cubicBezTo>
                  <a:cubicBezTo>
                    <a:pt x="1676" y="3420"/>
                    <a:pt x="1721" y="3424"/>
                    <a:pt x="1764" y="3424"/>
                  </a:cubicBezTo>
                  <a:cubicBezTo>
                    <a:pt x="2878" y="3424"/>
                    <a:pt x="3011" y="806"/>
                    <a:pt x="1999" y="96"/>
                  </a:cubicBezTo>
                  <a:cubicBezTo>
                    <a:pt x="1904" y="30"/>
                    <a:pt x="1810" y="0"/>
                    <a:pt x="17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1"/>
            <p:cNvSpPr/>
            <p:nvPr/>
          </p:nvSpPr>
          <p:spPr>
            <a:xfrm>
              <a:off x="5571855" y="3394281"/>
              <a:ext cx="184423" cy="209777"/>
            </a:xfrm>
            <a:custGeom>
              <a:avLst/>
              <a:gdLst/>
              <a:ahLst/>
              <a:cxnLst/>
              <a:rect l="l" t="t" r="r" b="b"/>
              <a:pathLst>
                <a:path w="3637" h="4137" extrusionOk="0">
                  <a:moveTo>
                    <a:pt x="2073" y="0"/>
                  </a:moveTo>
                  <a:cubicBezTo>
                    <a:pt x="932" y="0"/>
                    <a:pt x="0" y="3774"/>
                    <a:pt x="1968" y="4122"/>
                  </a:cubicBezTo>
                  <a:cubicBezTo>
                    <a:pt x="2024" y="4132"/>
                    <a:pt x="2078" y="4137"/>
                    <a:pt x="2130" y="4137"/>
                  </a:cubicBezTo>
                  <a:cubicBezTo>
                    <a:pt x="3476" y="4137"/>
                    <a:pt x="3637" y="973"/>
                    <a:pt x="2413" y="117"/>
                  </a:cubicBezTo>
                  <a:cubicBezTo>
                    <a:pt x="2299" y="37"/>
                    <a:pt x="2185" y="0"/>
                    <a:pt x="20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1"/>
            <p:cNvSpPr/>
            <p:nvPr/>
          </p:nvSpPr>
          <p:spPr>
            <a:xfrm>
              <a:off x="5938106" y="3603141"/>
              <a:ext cx="30729" cy="97967"/>
            </a:xfrm>
            <a:custGeom>
              <a:avLst/>
              <a:gdLst/>
              <a:ahLst/>
              <a:cxnLst/>
              <a:rect l="l" t="t" r="r" b="b"/>
              <a:pathLst>
                <a:path w="606" h="1932" extrusionOk="0">
                  <a:moveTo>
                    <a:pt x="605" y="1"/>
                  </a:moveTo>
                  <a:lnTo>
                    <a:pt x="1" y="101"/>
                  </a:lnTo>
                  <a:cubicBezTo>
                    <a:pt x="237" y="474"/>
                    <a:pt x="294" y="1120"/>
                    <a:pt x="202" y="1931"/>
                  </a:cubicBezTo>
                  <a:lnTo>
                    <a:pt x="383" y="1931"/>
                  </a:lnTo>
                  <a:cubicBezTo>
                    <a:pt x="322" y="1153"/>
                    <a:pt x="277" y="499"/>
                    <a:pt x="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1"/>
            <p:cNvSpPr/>
            <p:nvPr/>
          </p:nvSpPr>
          <p:spPr>
            <a:xfrm>
              <a:off x="5800388" y="3577584"/>
              <a:ext cx="30678" cy="98018"/>
            </a:xfrm>
            <a:custGeom>
              <a:avLst/>
              <a:gdLst/>
              <a:ahLst/>
              <a:cxnLst/>
              <a:rect l="l" t="t" r="r" b="b"/>
              <a:pathLst>
                <a:path w="605" h="1933" extrusionOk="0">
                  <a:moveTo>
                    <a:pt x="604" y="1"/>
                  </a:moveTo>
                  <a:lnTo>
                    <a:pt x="0" y="101"/>
                  </a:lnTo>
                  <a:cubicBezTo>
                    <a:pt x="236" y="476"/>
                    <a:pt x="293" y="1121"/>
                    <a:pt x="201" y="1933"/>
                  </a:cubicBezTo>
                  <a:lnTo>
                    <a:pt x="383" y="1933"/>
                  </a:lnTo>
                  <a:cubicBezTo>
                    <a:pt x="321" y="1154"/>
                    <a:pt x="277" y="500"/>
                    <a:pt x="6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1"/>
            <p:cNvSpPr/>
            <p:nvPr/>
          </p:nvSpPr>
          <p:spPr>
            <a:xfrm>
              <a:off x="5661554" y="3550102"/>
              <a:ext cx="30729" cy="98018"/>
            </a:xfrm>
            <a:custGeom>
              <a:avLst/>
              <a:gdLst/>
              <a:ahLst/>
              <a:cxnLst/>
              <a:rect l="l" t="t" r="r" b="b"/>
              <a:pathLst>
                <a:path w="606" h="1933" extrusionOk="0">
                  <a:moveTo>
                    <a:pt x="605" y="0"/>
                  </a:moveTo>
                  <a:lnTo>
                    <a:pt x="1" y="101"/>
                  </a:lnTo>
                  <a:cubicBezTo>
                    <a:pt x="238" y="474"/>
                    <a:pt x="294" y="1119"/>
                    <a:pt x="202" y="1932"/>
                  </a:cubicBezTo>
                  <a:lnTo>
                    <a:pt x="384" y="1932"/>
                  </a:lnTo>
                  <a:cubicBezTo>
                    <a:pt x="322" y="1153"/>
                    <a:pt x="278" y="499"/>
                    <a:pt x="6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1"/>
            <p:cNvSpPr/>
            <p:nvPr/>
          </p:nvSpPr>
          <p:spPr>
            <a:xfrm>
              <a:off x="7218084" y="3270455"/>
              <a:ext cx="61914" cy="238731"/>
            </a:xfrm>
            <a:custGeom>
              <a:avLst/>
              <a:gdLst/>
              <a:ahLst/>
              <a:cxnLst/>
              <a:rect l="l" t="t" r="r" b="b"/>
              <a:pathLst>
                <a:path w="1221" h="4708" extrusionOk="0">
                  <a:moveTo>
                    <a:pt x="1221" y="1"/>
                  </a:moveTo>
                  <a:lnTo>
                    <a:pt x="1119" y="3"/>
                  </a:lnTo>
                  <a:lnTo>
                    <a:pt x="0" y="4660"/>
                  </a:lnTo>
                  <a:lnTo>
                    <a:pt x="196" y="4708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1"/>
            <p:cNvSpPr/>
            <p:nvPr/>
          </p:nvSpPr>
          <p:spPr>
            <a:xfrm>
              <a:off x="7619272" y="3560294"/>
              <a:ext cx="213174" cy="232291"/>
            </a:xfrm>
            <a:custGeom>
              <a:avLst/>
              <a:gdLst/>
              <a:ahLst/>
              <a:cxnLst/>
              <a:rect l="l" t="t" r="r" b="b"/>
              <a:pathLst>
                <a:path w="4204" h="4581" extrusionOk="0">
                  <a:moveTo>
                    <a:pt x="2673" y="1"/>
                  </a:moveTo>
                  <a:cubicBezTo>
                    <a:pt x="2470" y="1"/>
                    <a:pt x="1886" y="961"/>
                    <a:pt x="1886" y="961"/>
                  </a:cubicBezTo>
                  <a:cubicBezTo>
                    <a:pt x="1791" y="534"/>
                    <a:pt x="1683" y="370"/>
                    <a:pt x="1574" y="370"/>
                  </a:cubicBezTo>
                  <a:cubicBezTo>
                    <a:pt x="1221" y="370"/>
                    <a:pt x="852" y="2096"/>
                    <a:pt x="852" y="2096"/>
                  </a:cubicBezTo>
                  <a:cubicBezTo>
                    <a:pt x="246" y="2551"/>
                    <a:pt x="0" y="4070"/>
                    <a:pt x="801" y="4367"/>
                  </a:cubicBezTo>
                  <a:cubicBezTo>
                    <a:pt x="1219" y="4521"/>
                    <a:pt x="1542" y="4581"/>
                    <a:pt x="1791" y="4581"/>
                  </a:cubicBezTo>
                  <a:cubicBezTo>
                    <a:pt x="2642" y="4581"/>
                    <a:pt x="2642" y="3888"/>
                    <a:pt x="2642" y="3888"/>
                  </a:cubicBezTo>
                  <a:cubicBezTo>
                    <a:pt x="2642" y="3888"/>
                    <a:pt x="2642" y="3888"/>
                    <a:pt x="2642" y="3888"/>
                  </a:cubicBezTo>
                  <a:cubicBezTo>
                    <a:pt x="4203" y="2701"/>
                    <a:pt x="2986" y="2625"/>
                    <a:pt x="2648" y="2625"/>
                  </a:cubicBezTo>
                  <a:cubicBezTo>
                    <a:pt x="2598" y="2625"/>
                    <a:pt x="2567" y="2626"/>
                    <a:pt x="2567" y="2626"/>
                  </a:cubicBezTo>
                  <a:cubicBezTo>
                    <a:pt x="3774" y="1365"/>
                    <a:pt x="3218" y="1184"/>
                    <a:pt x="2802" y="1184"/>
                  </a:cubicBezTo>
                  <a:cubicBezTo>
                    <a:pt x="2635" y="1184"/>
                    <a:pt x="2491" y="1213"/>
                    <a:pt x="2491" y="1213"/>
                  </a:cubicBezTo>
                  <a:cubicBezTo>
                    <a:pt x="2779" y="296"/>
                    <a:pt x="2785" y="1"/>
                    <a:pt x="26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1"/>
            <p:cNvSpPr/>
            <p:nvPr/>
          </p:nvSpPr>
          <p:spPr>
            <a:xfrm>
              <a:off x="7664552" y="3761041"/>
              <a:ext cx="20841" cy="78799"/>
            </a:xfrm>
            <a:custGeom>
              <a:avLst/>
              <a:gdLst/>
              <a:ahLst/>
              <a:cxnLst/>
              <a:rect l="l" t="t" r="r" b="b"/>
              <a:pathLst>
                <a:path w="411" h="1554" extrusionOk="0">
                  <a:moveTo>
                    <a:pt x="278" y="0"/>
                  </a:moveTo>
                  <a:cubicBezTo>
                    <a:pt x="208" y="598"/>
                    <a:pt x="137" y="1025"/>
                    <a:pt x="0" y="1529"/>
                  </a:cubicBezTo>
                  <a:lnTo>
                    <a:pt x="134" y="1554"/>
                  </a:lnTo>
                  <a:lnTo>
                    <a:pt x="411" y="24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1"/>
            <p:cNvSpPr/>
            <p:nvPr/>
          </p:nvSpPr>
          <p:spPr>
            <a:xfrm>
              <a:off x="7085234" y="1670920"/>
              <a:ext cx="194311" cy="118098"/>
            </a:xfrm>
            <a:custGeom>
              <a:avLst/>
              <a:gdLst/>
              <a:ahLst/>
              <a:cxnLst/>
              <a:rect l="l" t="t" r="r" b="b"/>
              <a:pathLst>
                <a:path w="3832" h="2329" extrusionOk="0">
                  <a:moveTo>
                    <a:pt x="3752" y="1296"/>
                  </a:moveTo>
                  <a:cubicBezTo>
                    <a:pt x="3635" y="1"/>
                    <a:pt x="1241" y="419"/>
                    <a:pt x="1" y="2328"/>
                  </a:cubicBezTo>
                  <a:cubicBezTo>
                    <a:pt x="1889" y="991"/>
                    <a:pt x="3832" y="2194"/>
                    <a:pt x="3752" y="12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1"/>
            <p:cNvSpPr/>
            <p:nvPr/>
          </p:nvSpPr>
          <p:spPr>
            <a:xfrm>
              <a:off x="7081431" y="2165105"/>
              <a:ext cx="7809" cy="6237"/>
            </a:xfrm>
            <a:custGeom>
              <a:avLst/>
              <a:gdLst/>
              <a:ahLst/>
              <a:cxnLst/>
              <a:rect l="l" t="t" r="r" b="b"/>
              <a:pathLst>
                <a:path w="154" h="123" extrusionOk="0">
                  <a:moveTo>
                    <a:pt x="154" y="1"/>
                  </a:moveTo>
                  <a:cubicBezTo>
                    <a:pt x="103" y="41"/>
                    <a:pt x="52" y="81"/>
                    <a:pt x="0" y="122"/>
                  </a:cubicBezTo>
                  <a:cubicBezTo>
                    <a:pt x="0" y="123"/>
                    <a:pt x="57" y="78"/>
                    <a:pt x="154" y="1"/>
                  </a:cubicBezTo>
                  <a:close/>
                </a:path>
              </a:pathLst>
            </a:custGeom>
            <a:solidFill>
              <a:srgbClr val="B67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1"/>
            <p:cNvSpPr/>
            <p:nvPr/>
          </p:nvSpPr>
          <p:spPr>
            <a:xfrm>
              <a:off x="7089189" y="1840533"/>
              <a:ext cx="406370" cy="324629"/>
            </a:xfrm>
            <a:custGeom>
              <a:avLst/>
              <a:gdLst/>
              <a:ahLst/>
              <a:cxnLst/>
              <a:rect l="l" t="t" r="r" b="b"/>
              <a:pathLst>
                <a:path w="8014" h="6402" extrusionOk="0">
                  <a:moveTo>
                    <a:pt x="1945" y="3745"/>
                  </a:moveTo>
                  <a:cubicBezTo>
                    <a:pt x="2064" y="4638"/>
                    <a:pt x="502" y="5992"/>
                    <a:pt x="1" y="6402"/>
                  </a:cubicBezTo>
                  <a:cubicBezTo>
                    <a:pt x="2558" y="4370"/>
                    <a:pt x="2973" y="5151"/>
                    <a:pt x="4176" y="5348"/>
                  </a:cubicBezTo>
                  <a:cubicBezTo>
                    <a:pt x="6128" y="5668"/>
                    <a:pt x="4791" y="4100"/>
                    <a:pt x="4791" y="4100"/>
                  </a:cubicBezTo>
                  <a:cubicBezTo>
                    <a:pt x="8013" y="4228"/>
                    <a:pt x="5098" y="2840"/>
                    <a:pt x="5098" y="2840"/>
                  </a:cubicBezTo>
                  <a:cubicBezTo>
                    <a:pt x="6748" y="1"/>
                    <a:pt x="3937" y="2382"/>
                    <a:pt x="3937" y="2382"/>
                  </a:cubicBezTo>
                  <a:cubicBezTo>
                    <a:pt x="3048" y="257"/>
                    <a:pt x="1804" y="2683"/>
                    <a:pt x="1945" y="37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1"/>
            <p:cNvSpPr/>
            <p:nvPr/>
          </p:nvSpPr>
          <p:spPr>
            <a:xfrm>
              <a:off x="6116237" y="2373306"/>
              <a:ext cx="7809" cy="6693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0" y="0"/>
                  </a:moveTo>
                  <a:cubicBezTo>
                    <a:pt x="51" y="44"/>
                    <a:pt x="101" y="87"/>
                    <a:pt x="154" y="131"/>
                  </a:cubicBezTo>
                  <a:cubicBezTo>
                    <a:pt x="154" y="131"/>
                    <a:pt x="97" y="81"/>
                    <a:pt x="0" y="0"/>
                  </a:cubicBezTo>
                  <a:close/>
                </a:path>
              </a:pathLst>
            </a:custGeom>
            <a:solidFill>
              <a:srgbClr val="B67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1"/>
            <p:cNvSpPr/>
            <p:nvPr/>
          </p:nvSpPr>
          <p:spPr>
            <a:xfrm>
              <a:off x="5701308" y="1983069"/>
              <a:ext cx="414990" cy="390296"/>
            </a:xfrm>
            <a:custGeom>
              <a:avLst/>
              <a:gdLst/>
              <a:ahLst/>
              <a:cxnLst/>
              <a:rect l="l" t="t" r="r" b="b"/>
              <a:pathLst>
                <a:path w="8184" h="7697" extrusionOk="0">
                  <a:moveTo>
                    <a:pt x="3144" y="4200"/>
                  </a:moveTo>
                  <a:cubicBezTo>
                    <a:pt x="1503" y="5285"/>
                    <a:pt x="4150" y="6274"/>
                    <a:pt x="5074" y="6030"/>
                  </a:cubicBezTo>
                  <a:cubicBezTo>
                    <a:pt x="5856" y="5824"/>
                    <a:pt x="7648" y="7251"/>
                    <a:pt x="8183" y="7696"/>
                  </a:cubicBezTo>
                  <a:cubicBezTo>
                    <a:pt x="5427" y="5357"/>
                    <a:pt x="5832" y="4640"/>
                    <a:pt x="5832" y="4640"/>
                  </a:cubicBezTo>
                  <a:cubicBezTo>
                    <a:pt x="5173" y="2022"/>
                    <a:pt x="4423" y="3189"/>
                    <a:pt x="4423" y="3189"/>
                  </a:cubicBezTo>
                  <a:cubicBezTo>
                    <a:pt x="3435" y="0"/>
                    <a:pt x="3164" y="3011"/>
                    <a:pt x="3164" y="3011"/>
                  </a:cubicBezTo>
                  <a:cubicBezTo>
                    <a:pt x="1" y="1662"/>
                    <a:pt x="3144" y="4200"/>
                    <a:pt x="3144" y="42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1"/>
            <p:cNvSpPr/>
            <p:nvPr/>
          </p:nvSpPr>
          <p:spPr>
            <a:xfrm>
              <a:off x="6865168" y="1351012"/>
              <a:ext cx="201613" cy="268293"/>
            </a:xfrm>
            <a:custGeom>
              <a:avLst/>
              <a:gdLst/>
              <a:ahLst/>
              <a:cxnLst/>
              <a:rect l="l" t="t" r="r" b="b"/>
              <a:pathLst>
                <a:path w="3976" h="5291" extrusionOk="0">
                  <a:moveTo>
                    <a:pt x="0" y="5290"/>
                  </a:moveTo>
                  <a:cubicBezTo>
                    <a:pt x="1158" y="2879"/>
                    <a:pt x="3975" y="1310"/>
                    <a:pt x="2760" y="625"/>
                  </a:cubicBezTo>
                  <a:cubicBezTo>
                    <a:pt x="1653" y="1"/>
                    <a:pt x="313" y="2195"/>
                    <a:pt x="0" y="52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1"/>
            <p:cNvSpPr/>
            <p:nvPr/>
          </p:nvSpPr>
          <p:spPr>
            <a:xfrm>
              <a:off x="6083684" y="2473704"/>
              <a:ext cx="145683" cy="154861"/>
            </a:xfrm>
            <a:custGeom>
              <a:avLst/>
              <a:gdLst/>
              <a:ahLst/>
              <a:cxnLst/>
              <a:rect l="l" t="t" r="r" b="b"/>
              <a:pathLst>
                <a:path w="2873" h="3054" extrusionOk="0">
                  <a:moveTo>
                    <a:pt x="1309" y="1618"/>
                  </a:moveTo>
                  <a:cubicBezTo>
                    <a:pt x="1619" y="906"/>
                    <a:pt x="1954" y="638"/>
                    <a:pt x="2872" y="836"/>
                  </a:cubicBezTo>
                  <a:cubicBezTo>
                    <a:pt x="2141" y="1"/>
                    <a:pt x="429" y="494"/>
                    <a:pt x="215" y="1774"/>
                  </a:cubicBezTo>
                  <a:cubicBezTo>
                    <a:pt x="1" y="3054"/>
                    <a:pt x="998" y="2331"/>
                    <a:pt x="1309" y="16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Dataset Overview</a:t>
            </a:r>
            <a:endParaRPr dirty="0"/>
          </a:p>
        </p:txBody>
      </p:sp>
      <p:sp>
        <p:nvSpPr>
          <p:cNvPr id="725" name="Google Shape;725;p48"/>
          <p:cNvSpPr txBox="1">
            <a:spLocks noGrp="1"/>
          </p:cNvSpPr>
          <p:nvPr>
            <p:ph type="body" idx="1"/>
          </p:nvPr>
        </p:nvSpPr>
        <p:spPr>
          <a:xfrm>
            <a:off x="720000" y="2757924"/>
            <a:ext cx="7704000" cy="13474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uFill>
                  <a:noFill/>
                </a:uFill>
              </a:rPr>
              <a:t>Data Source:</a:t>
            </a:r>
            <a:br>
              <a:rPr lang="en-US" sz="1600" dirty="0"/>
            </a:br>
            <a:r>
              <a:rPr lang="en-US" sz="1600" dirty="0"/>
              <a:t>Seismic data (CSV files with velocity and time).</a:t>
            </a:r>
          </a:p>
          <a:p>
            <a:pPr marL="139700" indent="0">
              <a:buNone/>
            </a:pPr>
            <a:r>
              <a:rPr lang="en-US" sz="1600" dirty="0"/>
              <a:t>        Catalog linking files to moonquake types.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uFill>
                  <a:noFill/>
                </a:uFill>
              </a:rPr>
              <a:t>Columns in CSV files :</a:t>
            </a:r>
          </a:p>
          <a:p>
            <a:pPr marL="139700" indent="0">
              <a:buNone/>
            </a:pPr>
            <a:r>
              <a:rPr lang="en-US" sz="1600" b="1" dirty="0"/>
              <a:t>         Velocity (m/s)</a:t>
            </a:r>
            <a:r>
              <a:rPr lang="en-US" sz="1600" dirty="0"/>
              <a:t>: Seismic velocity at specific time intervals.</a:t>
            </a:r>
          </a:p>
          <a:p>
            <a:pPr marL="139700" indent="0">
              <a:buNone/>
            </a:pPr>
            <a:r>
              <a:rPr lang="en-US" sz="1600" b="1" dirty="0"/>
              <a:t>         Time (sec)</a:t>
            </a:r>
            <a:r>
              <a:rPr lang="en-US" sz="1600" dirty="0"/>
              <a:t>: Corresponding time for each velocity measurement.</a:t>
            </a:r>
            <a:endParaRPr lang="en-US" sz="1600" b="1" dirty="0">
              <a:solidFill>
                <a:schemeClr val="accent2"/>
              </a:solidFill>
              <a:uFill>
                <a:noFill/>
              </a:u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2"/>
                </a:solidFill>
                <a:uFill>
                  <a:noFill/>
                </a:uFill>
              </a:rPr>
              <a:t>Columns in CSV files :</a:t>
            </a:r>
            <a:br>
              <a:rPr lang="en-US" sz="1600" dirty="0"/>
            </a:br>
            <a:r>
              <a:rPr lang="en-US" sz="1600" dirty="0"/>
              <a:t>The catalog file includes different types of moonquakes (e.g., </a:t>
            </a:r>
            <a:r>
              <a:rPr lang="en-US" sz="1600" dirty="0" err="1"/>
              <a:t>Moonquake_A</a:t>
            </a:r>
            <a:r>
              <a:rPr lang="en-US" sz="1600" dirty="0"/>
              <a:t>, </a:t>
            </a:r>
            <a:r>
              <a:rPr lang="en-US" sz="1600" dirty="0" err="1"/>
              <a:t>Moonquake_B</a:t>
            </a:r>
            <a:r>
              <a:rPr lang="en-US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786032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5" name="Google Shape;2415;p7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Preprocessing</a:t>
            </a:r>
            <a:endParaRPr dirty="0"/>
          </a:p>
        </p:txBody>
      </p:sp>
      <p:sp>
        <p:nvSpPr>
          <p:cNvPr id="2416" name="Google Shape;2416;p76"/>
          <p:cNvSpPr txBox="1">
            <a:spLocks noGrp="1"/>
          </p:cNvSpPr>
          <p:nvPr>
            <p:ph type="subTitle" idx="1"/>
          </p:nvPr>
        </p:nvSpPr>
        <p:spPr>
          <a:xfrm>
            <a:off x="-269266" y="1047416"/>
            <a:ext cx="39948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Feature Extraction</a:t>
            </a:r>
            <a:r>
              <a:rPr lang="en-US" dirty="0"/>
              <a:t>:</a:t>
            </a:r>
            <a:endParaRPr dirty="0"/>
          </a:p>
        </p:txBody>
      </p:sp>
      <p:sp>
        <p:nvSpPr>
          <p:cNvPr id="2417" name="Google Shape;2417;p76"/>
          <p:cNvSpPr txBox="1">
            <a:spLocks noGrp="1"/>
          </p:cNvSpPr>
          <p:nvPr>
            <p:ph type="subTitle" idx="2"/>
          </p:nvPr>
        </p:nvSpPr>
        <p:spPr>
          <a:xfrm>
            <a:off x="720025" y="1875794"/>
            <a:ext cx="3991200" cy="8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6576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Time-domain features (e.g., mean, standard deviation).</a:t>
            </a:r>
            <a:endParaRPr dirty="0"/>
          </a:p>
          <a:p>
            <a:pPr marL="36576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Frequency-domain features (FFT-based features).</a:t>
            </a:r>
          </a:p>
          <a:p>
            <a:pPr marL="365760" lvl="0" indent="-226059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Spectral features (e.g., spectrogram statistics)</a:t>
            </a:r>
            <a:endParaRPr dirty="0"/>
          </a:p>
        </p:txBody>
      </p:sp>
      <p:sp>
        <p:nvSpPr>
          <p:cNvPr id="2418" name="Google Shape;2418;p76"/>
          <p:cNvSpPr txBox="1">
            <a:spLocks noGrp="1"/>
          </p:cNvSpPr>
          <p:nvPr>
            <p:ph type="subTitle" idx="3"/>
          </p:nvPr>
        </p:nvSpPr>
        <p:spPr>
          <a:xfrm>
            <a:off x="-437810" y="2974361"/>
            <a:ext cx="39948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b="1" dirty="0"/>
              <a:t>Label Encoding</a:t>
            </a:r>
            <a:r>
              <a:rPr lang="en-US" dirty="0"/>
              <a:t>:</a:t>
            </a:r>
          </a:p>
        </p:txBody>
      </p:sp>
      <p:sp>
        <p:nvSpPr>
          <p:cNvPr id="2419" name="Google Shape;2419;p76"/>
          <p:cNvSpPr txBox="1">
            <a:spLocks noGrp="1"/>
          </p:cNvSpPr>
          <p:nvPr>
            <p:ph type="subTitle" idx="4"/>
          </p:nvPr>
        </p:nvSpPr>
        <p:spPr>
          <a:xfrm>
            <a:off x="720000" y="3298986"/>
            <a:ext cx="3994800" cy="706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-US" dirty="0"/>
              <a:t>Convert moonquake types to numerical values</a:t>
            </a:r>
          </a:p>
        </p:txBody>
      </p:sp>
      <p:grpSp>
        <p:nvGrpSpPr>
          <p:cNvPr id="2420" name="Google Shape;2420;p76"/>
          <p:cNvGrpSpPr/>
          <p:nvPr/>
        </p:nvGrpSpPr>
        <p:grpSpPr>
          <a:xfrm>
            <a:off x="5229171" y="1557310"/>
            <a:ext cx="3194451" cy="2790880"/>
            <a:chOff x="3248150" y="1619250"/>
            <a:chExt cx="2700982" cy="2291175"/>
          </a:xfrm>
        </p:grpSpPr>
        <p:sp>
          <p:nvSpPr>
            <p:cNvPr id="2421" name="Google Shape;2421;p76"/>
            <p:cNvSpPr/>
            <p:nvPr/>
          </p:nvSpPr>
          <p:spPr>
            <a:xfrm>
              <a:off x="3398385" y="1619250"/>
              <a:ext cx="1825549" cy="2191852"/>
            </a:xfrm>
            <a:custGeom>
              <a:avLst/>
              <a:gdLst/>
              <a:ahLst/>
              <a:cxnLst/>
              <a:rect l="l" t="t" r="r" b="b"/>
              <a:pathLst>
                <a:path w="50671" h="53049" extrusionOk="0">
                  <a:moveTo>
                    <a:pt x="50671" y="1"/>
                  </a:moveTo>
                  <a:lnTo>
                    <a:pt x="1" y="733"/>
                  </a:lnTo>
                  <a:lnTo>
                    <a:pt x="1833" y="2728"/>
                  </a:lnTo>
                  <a:lnTo>
                    <a:pt x="6218" y="5454"/>
                  </a:lnTo>
                  <a:lnTo>
                    <a:pt x="10248" y="12093"/>
                  </a:lnTo>
                  <a:lnTo>
                    <a:pt x="10840" y="13694"/>
                  </a:lnTo>
                  <a:lnTo>
                    <a:pt x="19162" y="30951"/>
                  </a:lnTo>
                  <a:lnTo>
                    <a:pt x="19579" y="32843"/>
                  </a:lnTo>
                  <a:lnTo>
                    <a:pt x="21509" y="39594"/>
                  </a:lnTo>
                  <a:lnTo>
                    <a:pt x="19868" y="42381"/>
                  </a:lnTo>
                  <a:lnTo>
                    <a:pt x="12580" y="48327"/>
                  </a:lnTo>
                  <a:lnTo>
                    <a:pt x="12500" y="53049"/>
                  </a:lnTo>
                  <a:lnTo>
                    <a:pt x="23584" y="52930"/>
                  </a:lnTo>
                  <a:lnTo>
                    <a:pt x="20443" y="48128"/>
                  </a:lnTo>
                  <a:lnTo>
                    <a:pt x="23111" y="45699"/>
                  </a:lnTo>
                  <a:lnTo>
                    <a:pt x="24000" y="41846"/>
                  </a:lnTo>
                  <a:lnTo>
                    <a:pt x="23652" y="33317"/>
                  </a:lnTo>
                  <a:lnTo>
                    <a:pt x="25289" y="30713"/>
                  </a:lnTo>
                  <a:lnTo>
                    <a:pt x="32415" y="11144"/>
                  </a:lnTo>
                  <a:lnTo>
                    <a:pt x="36281" y="8849"/>
                  </a:lnTo>
                  <a:lnTo>
                    <a:pt x="40594" y="4743"/>
                  </a:lnTo>
                  <a:lnTo>
                    <a:pt x="48100" y="3779"/>
                  </a:lnTo>
                  <a:lnTo>
                    <a:pt x="506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76"/>
            <p:cNvSpPr/>
            <p:nvPr/>
          </p:nvSpPr>
          <p:spPr>
            <a:xfrm>
              <a:off x="3896648" y="2328780"/>
              <a:ext cx="590527" cy="249558"/>
            </a:xfrm>
            <a:custGeom>
              <a:avLst/>
              <a:gdLst/>
              <a:ahLst/>
              <a:cxnLst/>
              <a:rect l="l" t="t" r="r" b="b"/>
              <a:pathLst>
                <a:path w="16391" h="6040" extrusionOk="0">
                  <a:moveTo>
                    <a:pt x="16390" y="0"/>
                  </a:moveTo>
                  <a:lnTo>
                    <a:pt x="1" y="2721"/>
                  </a:lnTo>
                  <a:lnTo>
                    <a:pt x="1600" y="6039"/>
                  </a:lnTo>
                  <a:lnTo>
                    <a:pt x="14375" y="5535"/>
                  </a:lnTo>
                  <a:lnTo>
                    <a:pt x="1639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76"/>
            <p:cNvSpPr/>
            <p:nvPr/>
          </p:nvSpPr>
          <p:spPr>
            <a:xfrm>
              <a:off x="3398385" y="1619250"/>
              <a:ext cx="1825549" cy="599558"/>
            </a:xfrm>
            <a:custGeom>
              <a:avLst/>
              <a:gdLst/>
              <a:ahLst/>
              <a:cxnLst/>
              <a:rect l="l" t="t" r="r" b="b"/>
              <a:pathLst>
                <a:path w="50671" h="14511" extrusionOk="0">
                  <a:moveTo>
                    <a:pt x="50671" y="1"/>
                  </a:moveTo>
                  <a:lnTo>
                    <a:pt x="1" y="733"/>
                  </a:lnTo>
                  <a:lnTo>
                    <a:pt x="1833" y="2728"/>
                  </a:lnTo>
                  <a:lnTo>
                    <a:pt x="6218" y="5454"/>
                  </a:lnTo>
                  <a:lnTo>
                    <a:pt x="10248" y="12093"/>
                  </a:lnTo>
                  <a:lnTo>
                    <a:pt x="10840" y="13694"/>
                  </a:lnTo>
                  <a:lnTo>
                    <a:pt x="11234" y="14511"/>
                  </a:lnTo>
                  <a:lnTo>
                    <a:pt x="32125" y="11942"/>
                  </a:lnTo>
                  <a:lnTo>
                    <a:pt x="32415" y="11144"/>
                  </a:lnTo>
                  <a:lnTo>
                    <a:pt x="36281" y="8849"/>
                  </a:lnTo>
                  <a:lnTo>
                    <a:pt x="40594" y="4743"/>
                  </a:lnTo>
                  <a:lnTo>
                    <a:pt x="48100" y="3779"/>
                  </a:lnTo>
                  <a:lnTo>
                    <a:pt x="5067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76"/>
            <p:cNvSpPr/>
            <p:nvPr/>
          </p:nvSpPr>
          <p:spPr>
            <a:xfrm>
              <a:off x="3398385" y="1619250"/>
              <a:ext cx="1825549" cy="112714"/>
            </a:xfrm>
            <a:custGeom>
              <a:avLst/>
              <a:gdLst/>
              <a:ahLst/>
              <a:cxnLst/>
              <a:rect l="l" t="t" r="r" b="b"/>
              <a:pathLst>
                <a:path w="50671" h="2728" extrusionOk="0">
                  <a:moveTo>
                    <a:pt x="50671" y="1"/>
                  </a:moveTo>
                  <a:lnTo>
                    <a:pt x="1" y="733"/>
                  </a:lnTo>
                  <a:lnTo>
                    <a:pt x="1833" y="2728"/>
                  </a:lnTo>
                  <a:lnTo>
                    <a:pt x="50671" y="1"/>
                  </a:ln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76"/>
            <p:cNvSpPr/>
            <p:nvPr/>
          </p:nvSpPr>
          <p:spPr>
            <a:xfrm>
              <a:off x="3848767" y="2720214"/>
              <a:ext cx="488533" cy="1090865"/>
            </a:xfrm>
            <a:custGeom>
              <a:avLst/>
              <a:gdLst/>
              <a:ahLst/>
              <a:cxnLst/>
              <a:rect l="l" t="t" r="r" b="b"/>
              <a:pathLst>
                <a:path w="13560" h="26402" extrusionOk="0">
                  <a:moveTo>
                    <a:pt x="4585" y="0"/>
                  </a:moveTo>
                  <a:lnTo>
                    <a:pt x="6661" y="4304"/>
                  </a:lnTo>
                  <a:lnTo>
                    <a:pt x="7078" y="6198"/>
                  </a:lnTo>
                  <a:lnTo>
                    <a:pt x="9010" y="12947"/>
                  </a:lnTo>
                  <a:lnTo>
                    <a:pt x="7367" y="15736"/>
                  </a:lnTo>
                  <a:lnTo>
                    <a:pt x="81" y="21680"/>
                  </a:lnTo>
                  <a:lnTo>
                    <a:pt x="1" y="26402"/>
                  </a:lnTo>
                  <a:lnTo>
                    <a:pt x="11085" y="26283"/>
                  </a:lnTo>
                  <a:lnTo>
                    <a:pt x="7944" y="21483"/>
                  </a:lnTo>
                  <a:lnTo>
                    <a:pt x="10611" y="19052"/>
                  </a:lnTo>
                  <a:lnTo>
                    <a:pt x="11500" y="15199"/>
                  </a:lnTo>
                  <a:lnTo>
                    <a:pt x="11153" y="6671"/>
                  </a:lnTo>
                  <a:lnTo>
                    <a:pt x="12789" y="4067"/>
                  </a:lnTo>
                  <a:lnTo>
                    <a:pt x="13560" y="1946"/>
                  </a:lnTo>
                  <a:cubicBezTo>
                    <a:pt x="12483" y="1775"/>
                    <a:pt x="11390" y="1580"/>
                    <a:pt x="10282" y="1358"/>
                  </a:cubicBezTo>
                  <a:cubicBezTo>
                    <a:pt x="8330" y="965"/>
                    <a:pt x="6430" y="512"/>
                    <a:pt x="45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76"/>
            <p:cNvSpPr/>
            <p:nvPr/>
          </p:nvSpPr>
          <p:spPr>
            <a:xfrm>
              <a:off x="4161703" y="3208659"/>
              <a:ext cx="98751" cy="66149"/>
            </a:xfrm>
            <a:custGeom>
              <a:avLst/>
              <a:gdLst/>
              <a:ahLst/>
              <a:cxnLst/>
              <a:rect l="l" t="t" r="r" b="b"/>
              <a:pathLst>
                <a:path w="2741" h="1601" extrusionOk="0">
                  <a:moveTo>
                    <a:pt x="1" y="1"/>
                  </a:moveTo>
                  <a:lnTo>
                    <a:pt x="322" y="1125"/>
                  </a:lnTo>
                  <a:lnTo>
                    <a:pt x="298" y="1167"/>
                  </a:lnTo>
                  <a:lnTo>
                    <a:pt x="2741" y="1600"/>
                  </a:lnTo>
                  <a:lnTo>
                    <a:pt x="267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76"/>
            <p:cNvSpPr/>
            <p:nvPr/>
          </p:nvSpPr>
          <p:spPr>
            <a:xfrm>
              <a:off x="3848731" y="3476101"/>
              <a:ext cx="399365" cy="334961"/>
            </a:xfrm>
            <a:custGeom>
              <a:avLst/>
              <a:gdLst/>
              <a:ahLst/>
              <a:cxnLst/>
              <a:rect l="l" t="t" r="r" b="b"/>
              <a:pathLst>
                <a:path w="11085" h="8107" extrusionOk="0">
                  <a:moveTo>
                    <a:pt x="4229" y="1"/>
                  </a:moveTo>
                  <a:lnTo>
                    <a:pt x="80" y="3385"/>
                  </a:lnTo>
                  <a:lnTo>
                    <a:pt x="0" y="8107"/>
                  </a:lnTo>
                  <a:lnTo>
                    <a:pt x="11084" y="7988"/>
                  </a:lnTo>
                  <a:lnTo>
                    <a:pt x="7943" y="3186"/>
                  </a:lnTo>
                  <a:lnTo>
                    <a:pt x="10263" y="1073"/>
                  </a:lnTo>
                  <a:lnTo>
                    <a:pt x="42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76"/>
            <p:cNvSpPr/>
            <p:nvPr/>
          </p:nvSpPr>
          <p:spPr>
            <a:xfrm>
              <a:off x="3983330" y="3332733"/>
              <a:ext cx="279718" cy="202662"/>
            </a:xfrm>
            <a:custGeom>
              <a:avLst/>
              <a:gdLst/>
              <a:ahLst/>
              <a:cxnLst/>
              <a:rect l="l" t="t" r="r" b="b"/>
              <a:pathLst>
                <a:path w="7764" h="4905" extrusionOk="0">
                  <a:moveTo>
                    <a:pt x="7748" y="0"/>
                  </a:moveTo>
                  <a:lnTo>
                    <a:pt x="3291" y="1189"/>
                  </a:lnTo>
                  <a:lnTo>
                    <a:pt x="0" y="3872"/>
                  </a:lnTo>
                  <a:lnTo>
                    <a:pt x="6130" y="4904"/>
                  </a:lnTo>
                  <a:lnTo>
                    <a:pt x="6875" y="4227"/>
                  </a:lnTo>
                  <a:lnTo>
                    <a:pt x="7764" y="374"/>
                  </a:lnTo>
                  <a:lnTo>
                    <a:pt x="77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76"/>
            <p:cNvSpPr/>
            <p:nvPr/>
          </p:nvSpPr>
          <p:spPr>
            <a:xfrm>
              <a:off x="3848731" y="3608852"/>
              <a:ext cx="399365" cy="202208"/>
            </a:xfrm>
            <a:custGeom>
              <a:avLst/>
              <a:gdLst/>
              <a:ahLst/>
              <a:cxnLst/>
              <a:rect l="l" t="t" r="r" b="b"/>
              <a:pathLst>
                <a:path w="11085" h="4894" extrusionOk="0">
                  <a:moveTo>
                    <a:pt x="288" y="1"/>
                  </a:moveTo>
                  <a:lnTo>
                    <a:pt x="80" y="172"/>
                  </a:lnTo>
                  <a:lnTo>
                    <a:pt x="0" y="4894"/>
                  </a:lnTo>
                  <a:lnTo>
                    <a:pt x="11084" y="4775"/>
                  </a:lnTo>
                  <a:lnTo>
                    <a:pt x="79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76"/>
            <p:cNvSpPr/>
            <p:nvPr/>
          </p:nvSpPr>
          <p:spPr>
            <a:xfrm>
              <a:off x="3824160" y="3700781"/>
              <a:ext cx="323671" cy="56274"/>
            </a:xfrm>
            <a:custGeom>
              <a:avLst/>
              <a:gdLst/>
              <a:ahLst/>
              <a:cxnLst/>
              <a:rect l="l" t="t" r="r" b="b"/>
              <a:pathLst>
                <a:path w="8984" h="1362" extrusionOk="0">
                  <a:moveTo>
                    <a:pt x="1" y="0"/>
                  </a:moveTo>
                  <a:lnTo>
                    <a:pt x="104" y="1361"/>
                  </a:lnTo>
                  <a:lnTo>
                    <a:pt x="8984" y="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76"/>
            <p:cNvSpPr/>
            <p:nvPr/>
          </p:nvSpPr>
          <p:spPr>
            <a:xfrm>
              <a:off x="3706638" y="2003701"/>
              <a:ext cx="946298" cy="22477"/>
            </a:xfrm>
            <a:custGeom>
              <a:avLst/>
              <a:gdLst/>
              <a:ahLst/>
              <a:cxnLst/>
              <a:rect l="l" t="t" r="r" b="b"/>
              <a:pathLst>
                <a:path w="26266" h="544" extrusionOk="0">
                  <a:moveTo>
                    <a:pt x="0" y="0"/>
                  </a:moveTo>
                  <a:lnTo>
                    <a:pt x="83" y="139"/>
                  </a:lnTo>
                  <a:lnTo>
                    <a:pt x="26042" y="543"/>
                  </a:lnTo>
                  <a:lnTo>
                    <a:pt x="26265" y="4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76"/>
            <p:cNvSpPr/>
            <p:nvPr/>
          </p:nvSpPr>
          <p:spPr>
            <a:xfrm>
              <a:off x="3664990" y="1925075"/>
              <a:ext cx="1045734" cy="59415"/>
            </a:xfrm>
            <a:custGeom>
              <a:avLst/>
              <a:gdLst/>
              <a:ahLst/>
              <a:cxnLst/>
              <a:rect l="l" t="t" r="r" b="b"/>
              <a:pathLst>
                <a:path w="29026" h="1438" extrusionOk="0">
                  <a:moveTo>
                    <a:pt x="1" y="1"/>
                  </a:moveTo>
                  <a:lnTo>
                    <a:pt x="84" y="138"/>
                  </a:lnTo>
                  <a:cubicBezTo>
                    <a:pt x="6543" y="407"/>
                    <a:pt x="21947" y="1116"/>
                    <a:pt x="28889" y="1437"/>
                  </a:cubicBezTo>
                  <a:lnTo>
                    <a:pt x="29025" y="1308"/>
                  </a:lnTo>
                  <a:cubicBezTo>
                    <a:pt x="21904" y="977"/>
                    <a:pt x="6423" y="265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76"/>
            <p:cNvSpPr/>
            <p:nvPr/>
          </p:nvSpPr>
          <p:spPr>
            <a:xfrm>
              <a:off x="3832086" y="2130543"/>
              <a:ext cx="718028" cy="162378"/>
            </a:xfrm>
            <a:custGeom>
              <a:avLst/>
              <a:gdLst/>
              <a:ahLst/>
              <a:cxnLst/>
              <a:rect l="l" t="t" r="r" b="b"/>
              <a:pathLst>
                <a:path w="19930" h="3930" extrusionOk="0">
                  <a:moveTo>
                    <a:pt x="19930" y="1"/>
                  </a:moveTo>
                  <a:lnTo>
                    <a:pt x="1" y="3803"/>
                  </a:lnTo>
                  <a:lnTo>
                    <a:pt x="62" y="3929"/>
                  </a:lnTo>
                  <a:lnTo>
                    <a:pt x="19874" y="148"/>
                  </a:lnTo>
                  <a:lnTo>
                    <a:pt x="199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76"/>
            <p:cNvSpPr/>
            <p:nvPr/>
          </p:nvSpPr>
          <p:spPr>
            <a:xfrm>
              <a:off x="3781611" y="2120710"/>
              <a:ext cx="771601" cy="47143"/>
            </a:xfrm>
            <a:custGeom>
              <a:avLst/>
              <a:gdLst/>
              <a:ahLst/>
              <a:cxnLst/>
              <a:rect l="l" t="t" r="r" b="b"/>
              <a:pathLst>
                <a:path w="21417" h="1141" extrusionOk="0">
                  <a:moveTo>
                    <a:pt x="21417" y="0"/>
                  </a:moveTo>
                  <a:lnTo>
                    <a:pt x="0" y="1006"/>
                  </a:lnTo>
                  <a:lnTo>
                    <a:pt x="50" y="1140"/>
                  </a:lnTo>
                  <a:lnTo>
                    <a:pt x="21366" y="139"/>
                  </a:lnTo>
                  <a:lnTo>
                    <a:pt x="214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76"/>
            <p:cNvSpPr/>
            <p:nvPr/>
          </p:nvSpPr>
          <p:spPr>
            <a:xfrm>
              <a:off x="4064645" y="3412350"/>
              <a:ext cx="173256" cy="66149"/>
            </a:xfrm>
            <a:custGeom>
              <a:avLst/>
              <a:gdLst/>
              <a:ahLst/>
              <a:cxnLst/>
              <a:rect l="l" t="t" r="r" b="b"/>
              <a:pathLst>
                <a:path w="4809" h="1601" extrusionOk="0">
                  <a:moveTo>
                    <a:pt x="126" y="1"/>
                  </a:moveTo>
                  <a:lnTo>
                    <a:pt x="0" y="104"/>
                  </a:lnTo>
                  <a:lnTo>
                    <a:pt x="4779" y="1600"/>
                  </a:lnTo>
                  <a:lnTo>
                    <a:pt x="4808" y="146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76"/>
            <p:cNvSpPr/>
            <p:nvPr/>
          </p:nvSpPr>
          <p:spPr>
            <a:xfrm>
              <a:off x="4140555" y="3313768"/>
              <a:ext cx="122457" cy="33880"/>
            </a:xfrm>
            <a:custGeom>
              <a:avLst/>
              <a:gdLst/>
              <a:ahLst/>
              <a:cxnLst/>
              <a:rect l="l" t="t" r="r" b="b"/>
              <a:pathLst>
                <a:path w="3399" h="820" extrusionOk="0">
                  <a:moveTo>
                    <a:pt x="74" y="1"/>
                  </a:moveTo>
                  <a:lnTo>
                    <a:pt x="0" y="124"/>
                  </a:lnTo>
                  <a:lnTo>
                    <a:pt x="3398" y="819"/>
                  </a:lnTo>
                  <a:lnTo>
                    <a:pt x="3392" y="678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76"/>
            <p:cNvSpPr/>
            <p:nvPr/>
          </p:nvSpPr>
          <p:spPr>
            <a:xfrm>
              <a:off x="3851433" y="3621081"/>
              <a:ext cx="348962" cy="101393"/>
            </a:xfrm>
            <a:custGeom>
              <a:avLst/>
              <a:gdLst/>
              <a:ahLst/>
              <a:cxnLst/>
              <a:rect l="l" t="t" r="r" b="b"/>
              <a:pathLst>
                <a:path w="9686" h="2454" extrusionOk="0">
                  <a:moveTo>
                    <a:pt x="2" y="0"/>
                  </a:moveTo>
                  <a:lnTo>
                    <a:pt x="1" y="140"/>
                  </a:lnTo>
                  <a:lnTo>
                    <a:pt x="9685" y="2454"/>
                  </a:lnTo>
                  <a:lnTo>
                    <a:pt x="9576" y="2289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76"/>
            <p:cNvSpPr/>
            <p:nvPr/>
          </p:nvSpPr>
          <p:spPr>
            <a:xfrm>
              <a:off x="4128017" y="3073430"/>
              <a:ext cx="125736" cy="13883"/>
            </a:xfrm>
            <a:custGeom>
              <a:avLst/>
              <a:gdLst/>
              <a:ahLst/>
              <a:cxnLst/>
              <a:rect l="l" t="t" r="r" b="b"/>
              <a:pathLst>
                <a:path w="3490" h="336" extrusionOk="0">
                  <a:moveTo>
                    <a:pt x="1" y="0"/>
                  </a:moveTo>
                  <a:lnTo>
                    <a:pt x="39" y="139"/>
                  </a:lnTo>
                  <a:lnTo>
                    <a:pt x="3489" y="336"/>
                  </a:lnTo>
                  <a:lnTo>
                    <a:pt x="3489" y="336"/>
                  </a:lnTo>
                  <a:lnTo>
                    <a:pt x="3485" y="19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C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76"/>
            <p:cNvSpPr/>
            <p:nvPr/>
          </p:nvSpPr>
          <p:spPr>
            <a:xfrm>
              <a:off x="4164982" y="3221715"/>
              <a:ext cx="93960" cy="11445"/>
            </a:xfrm>
            <a:custGeom>
              <a:avLst/>
              <a:gdLst/>
              <a:ahLst/>
              <a:cxnLst/>
              <a:rect l="l" t="t" r="r" b="b"/>
              <a:pathLst>
                <a:path w="2608" h="277" extrusionOk="0">
                  <a:moveTo>
                    <a:pt x="1" y="0"/>
                  </a:moveTo>
                  <a:lnTo>
                    <a:pt x="41" y="139"/>
                  </a:lnTo>
                  <a:lnTo>
                    <a:pt x="2608" y="277"/>
                  </a:lnTo>
                  <a:lnTo>
                    <a:pt x="2602" y="1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76"/>
            <p:cNvSpPr/>
            <p:nvPr/>
          </p:nvSpPr>
          <p:spPr>
            <a:xfrm>
              <a:off x="3850064" y="3716192"/>
              <a:ext cx="275827" cy="15494"/>
            </a:xfrm>
            <a:custGeom>
              <a:avLst/>
              <a:gdLst/>
              <a:ahLst/>
              <a:cxnLst/>
              <a:rect l="l" t="t" r="r" b="b"/>
              <a:pathLst>
                <a:path w="7656" h="375" extrusionOk="0">
                  <a:moveTo>
                    <a:pt x="2" y="1"/>
                  </a:moveTo>
                  <a:lnTo>
                    <a:pt x="0" y="138"/>
                  </a:lnTo>
                  <a:lnTo>
                    <a:pt x="7651" y="375"/>
                  </a:lnTo>
                  <a:lnTo>
                    <a:pt x="7656" y="239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76"/>
            <p:cNvSpPr/>
            <p:nvPr/>
          </p:nvSpPr>
          <p:spPr>
            <a:xfrm>
              <a:off x="3963371" y="3507502"/>
              <a:ext cx="177976" cy="111640"/>
            </a:xfrm>
            <a:custGeom>
              <a:avLst/>
              <a:gdLst/>
              <a:ahLst/>
              <a:cxnLst/>
              <a:rect l="l" t="t" r="r" b="b"/>
              <a:pathLst>
                <a:path w="4940" h="2702" extrusionOk="0">
                  <a:moveTo>
                    <a:pt x="116" y="0"/>
                  </a:moveTo>
                  <a:lnTo>
                    <a:pt x="1" y="93"/>
                  </a:lnTo>
                  <a:lnTo>
                    <a:pt x="4940" y="2701"/>
                  </a:lnTo>
                  <a:lnTo>
                    <a:pt x="4786" y="2466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76"/>
            <p:cNvSpPr/>
            <p:nvPr/>
          </p:nvSpPr>
          <p:spPr>
            <a:xfrm>
              <a:off x="4017845" y="3455567"/>
              <a:ext cx="215949" cy="43342"/>
            </a:xfrm>
            <a:custGeom>
              <a:avLst/>
              <a:gdLst/>
              <a:ahLst/>
              <a:cxnLst/>
              <a:rect l="l" t="t" r="r" b="b"/>
              <a:pathLst>
                <a:path w="5994" h="1049" extrusionOk="0">
                  <a:moveTo>
                    <a:pt x="142" y="1"/>
                  </a:moveTo>
                  <a:lnTo>
                    <a:pt x="1" y="118"/>
                  </a:lnTo>
                  <a:lnTo>
                    <a:pt x="5963" y="1048"/>
                  </a:lnTo>
                  <a:lnTo>
                    <a:pt x="5994" y="916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76"/>
            <p:cNvSpPr/>
            <p:nvPr/>
          </p:nvSpPr>
          <p:spPr>
            <a:xfrm>
              <a:off x="3877193" y="2322087"/>
              <a:ext cx="612071" cy="78297"/>
            </a:xfrm>
            <a:custGeom>
              <a:avLst/>
              <a:gdLst/>
              <a:ahLst/>
              <a:cxnLst/>
              <a:rect l="l" t="t" r="r" b="b"/>
              <a:pathLst>
                <a:path w="16989" h="1895" extrusionOk="0">
                  <a:moveTo>
                    <a:pt x="16989" y="1"/>
                  </a:moveTo>
                  <a:lnTo>
                    <a:pt x="1" y="1765"/>
                  </a:lnTo>
                  <a:lnTo>
                    <a:pt x="64" y="1894"/>
                  </a:lnTo>
                  <a:lnTo>
                    <a:pt x="16936" y="142"/>
                  </a:lnTo>
                  <a:lnTo>
                    <a:pt x="169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76"/>
            <p:cNvSpPr/>
            <p:nvPr/>
          </p:nvSpPr>
          <p:spPr>
            <a:xfrm>
              <a:off x="3980844" y="2634317"/>
              <a:ext cx="409272" cy="12767"/>
            </a:xfrm>
            <a:custGeom>
              <a:avLst/>
              <a:gdLst/>
              <a:ahLst/>
              <a:cxnLst/>
              <a:rect l="l" t="t" r="r" b="b"/>
              <a:pathLst>
                <a:path w="11360" h="309" extrusionOk="0">
                  <a:moveTo>
                    <a:pt x="11360" y="1"/>
                  </a:moveTo>
                  <a:lnTo>
                    <a:pt x="0" y="173"/>
                  </a:lnTo>
                  <a:lnTo>
                    <a:pt x="66" y="309"/>
                  </a:lnTo>
                  <a:lnTo>
                    <a:pt x="11309" y="138"/>
                  </a:lnTo>
                  <a:lnTo>
                    <a:pt x="113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76"/>
            <p:cNvSpPr/>
            <p:nvPr/>
          </p:nvSpPr>
          <p:spPr>
            <a:xfrm>
              <a:off x="3929757" y="2372700"/>
              <a:ext cx="543439" cy="152420"/>
            </a:xfrm>
            <a:custGeom>
              <a:avLst/>
              <a:gdLst/>
              <a:ahLst/>
              <a:cxnLst/>
              <a:rect l="l" t="t" r="r" b="b"/>
              <a:pathLst>
                <a:path w="15084" h="3689" extrusionOk="0">
                  <a:moveTo>
                    <a:pt x="15084" y="0"/>
                  </a:moveTo>
                  <a:lnTo>
                    <a:pt x="0" y="3564"/>
                  </a:lnTo>
                  <a:lnTo>
                    <a:pt x="62" y="3689"/>
                  </a:lnTo>
                  <a:lnTo>
                    <a:pt x="15028" y="152"/>
                  </a:lnTo>
                  <a:lnTo>
                    <a:pt x="150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76"/>
            <p:cNvSpPr/>
            <p:nvPr/>
          </p:nvSpPr>
          <p:spPr>
            <a:xfrm>
              <a:off x="3865736" y="2275812"/>
              <a:ext cx="638227" cy="97179"/>
            </a:xfrm>
            <a:custGeom>
              <a:avLst/>
              <a:gdLst/>
              <a:ahLst/>
              <a:cxnLst/>
              <a:rect l="l" t="t" r="r" b="b"/>
              <a:pathLst>
                <a:path w="17715" h="2352" extrusionOk="0">
                  <a:moveTo>
                    <a:pt x="17714" y="1"/>
                  </a:moveTo>
                  <a:lnTo>
                    <a:pt x="0" y="2222"/>
                  </a:lnTo>
                  <a:lnTo>
                    <a:pt x="62" y="2351"/>
                  </a:lnTo>
                  <a:lnTo>
                    <a:pt x="17662" y="144"/>
                  </a:lnTo>
                  <a:lnTo>
                    <a:pt x="17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76"/>
            <p:cNvSpPr/>
            <p:nvPr/>
          </p:nvSpPr>
          <p:spPr>
            <a:xfrm>
              <a:off x="4091269" y="2911427"/>
              <a:ext cx="202871" cy="10412"/>
            </a:xfrm>
            <a:custGeom>
              <a:avLst/>
              <a:gdLst/>
              <a:ahLst/>
              <a:cxnLst/>
              <a:rect l="l" t="t" r="r" b="b"/>
              <a:pathLst>
                <a:path w="5631" h="252" extrusionOk="0">
                  <a:moveTo>
                    <a:pt x="1" y="1"/>
                  </a:moveTo>
                  <a:lnTo>
                    <a:pt x="32" y="137"/>
                  </a:lnTo>
                  <a:lnTo>
                    <a:pt x="5546" y="251"/>
                  </a:lnTo>
                  <a:lnTo>
                    <a:pt x="5631" y="1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76"/>
            <p:cNvSpPr/>
            <p:nvPr/>
          </p:nvSpPr>
          <p:spPr>
            <a:xfrm>
              <a:off x="3998642" y="2663817"/>
              <a:ext cx="382108" cy="25452"/>
            </a:xfrm>
            <a:custGeom>
              <a:avLst/>
              <a:gdLst/>
              <a:ahLst/>
              <a:cxnLst/>
              <a:rect l="l" t="t" r="r" b="b"/>
              <a:pathLst>
                <a:path w="10606" h="616" extrusionOk="0">
                  <a:moveTo>
                    <a:pt x="10606" y="1"/>
                  </a:moveTo>
                  <a:lnTo>
                    <a:pt x="0" y="484"/>
                  </a:lnTo>
                  <a:lnTo>
                    <a:pt x="65" y="616"/>
                  </a:lnTo>
                  <a:lnTo>
                    <a:pt x="10555" y="139"/>
                  </a:lnTo>
                  <a:lnTo>
                    <a:pt x="10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76"/>
            <p:cNvSpPr/>
            <p:nvPr/>
          </p:nvSpPr>
          <p:spPr>
            <a:xfrm>
              <a:off x="4027824" y="2753185"/>
              <a:ext cx="324572" cy="5619"/>
            </a:xfrm>
            <a:custGeom>
              <a:avLst/>
              <a:gdLst/>
              <a:ahLst/>
              <a:cxnLst/>
              <a:rect l="l" t="t" r="r" b="b"/>
              <a:pathLst>
                <a:path w="9009" h="136" extrusionOk="0">
                  <a:moveTo>
                    <a:pt x="1" y="0"/>
                  </a:moveTo>
                  <a:lnTo>
                    <a:pt x="67" y="136"/>
                  </a:lnTo>
                  <a:lnTo>
                    <a:pt x="8959" y="136"/>
                  </a:lnTo>
                  <a:lnTo>
                    <a:pt x="90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76"/>
            <p:cNvSpPr/>
            <p:nvPr/>
          </p:nvSpPr>
          <p:spPr>
            <a:xfrm>
              <a:off x="4068175" y="2657578"/>
              <a:ext cx="775384" cy="508990"/>
            </a:xfrm>
            <a:custGeom>
              <a:avLst/>
              <a:gdLst/>
              <a:ahLst/>
              <a:cxnLst/>
              <a:rect l="l" t="t" r="r" b="b"/>
              <a:pathLst>
                <a:path w="21522" h="12319" extrusionOk="0">
                  <a:moveTo>
                    <a:pt x="15721" y="1"/>
                  </a:moveTo>
                  <a:lnTo>
                    <a:pt x="0" y="7794"/>
                  </a:lnTo>
                  <a:lnTo>
                    <a:pt x="134" y="8103"/>
                  </a:lnTo>
                  <a:lnTo>
                    <a:pt x="15775" y="12319"/>
                  </a:lnTo>
                  <a:lnTo>
                    <a:pt x="16190" y="11517"/>
                  </a:lnTo>
                  <a:lnTo>
                    <a:pt x="14827" y="10333"/>
                  </a:lnTo>
                  <a:lnTo>
                    <a:pt x="15390" y="9562"/>
                  </a:lnTo>
                  <a:lnTo>
                    <a:pt x="14678" y="8732"/>
                  </a:lnTo>
                  <a:lnTo>
                    <a:pt x="15596" y="8229"/>
                  </a:lnTo>
                  <a:lnTo>
                    <a:pt x="20457" y="11341"/>
                  </a:lnTo>
                  <a:lnTo>
                    <a:pt x="21522" y="3556"/>
                  </a:lnTo>
                  <a:lnTo>
                    <a:pt x="157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76"/>
            <p:cNvSpPr/>
            <p:nvPr/>
          </p:nvSpPr>
          <p:spPr>
            <a:xfrm>
              <a:off x="4073003" y="2678897"/>
              <a:ext cx="750597" cy="504528"/>
            </a:xfrm>
            <a:custGeom>
              <a:avLst/>
              <a:gdLst/>
              <a:ahLst/>
              <a:cxnLst/>
              <a:rect l="l" t="t" r="r" b="b"/>
              <a:pathLst>
                <a:path w="20834" h="12211" extrusionOk="0">
                  <a:moveTo>
                    <a:pt x="15707" y="0"/>
                  </a:moveTo>
                  <a:lnTo>
                    <a:pt x="0" y="7587"/>
                  </a:lnTo>
                  <a:lnTo>
                    <a:pt x="16151" y="12211"/>
                  </a:lnTo>
                  <a:lnTo>
                    <a:pt x="16567" y="11411"/>
                  </a:lnTo>
                  <a:lnTo>
                    <a:pt x="15202" y="10225"/>
                  </a:lnTo>
                  <a:lnTo>
                    <a:pt x="15765" y="9454"/>
                  </a:lnTo>
                  <a:lnTo>
                    <a:pt x="15055" y="8625"/>
                  </a:lnTo>
                  <a:lnTo>
                    <a:pt x="15973" y="8120"/>
                  </a:lnTo>
                  <a:lnTo>
                    <a:pt x="20834" y="11232"/>
                  </a:lnTo>
                  <a:lnTo>
                    <a:pt x="20360" y="2580"/>
                  </a:lnTo>
                  <a:lnTo>
                    <a:pt x="157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76"/>
            <p:cNvSpPr/>
            <p:nvPr/>
          </p:nvSpPr>
          <p:spPr>
            <a:xfrm>
              <a:off x="4712962" y="3143379"/>
              <a:ext cx="49250" cy="40863"/>
            </a:xfrm>
            <a:custGeom>
              <a:avLst/>
              <a:gdLst/>
              <a:ahLst/>
              <a:cxnLst/>
              <a:rect l="l" t="t" r="r" b="b"/>
              <a:pathLst>
                <a:path w="1367" h="989" extrusionOk="0">
                  <a:moveTo>
                    <a:pt x="1350" y="1"/>
                  </a:moveTo>
                  <a:lnTo>
                    <a:pt x="1" y="113"/>
                  </a:lnTo>
                  <a:lnTo>
                    <a:pt x="145" y="989"/>
                  </a:lnTo>
                  <a:lnTo>
                    <a:pt x="1366" y="792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76"/>
            <p:cNvSpPr/>
            <p:nvPr/>
          </p:nvSpPr>
          <p:spPr>
            <a:xfrm>
              <a:off x="4647860" y="3055168"/>
              <a:ext cx="73676" cy="85734"/>
            </a:xfrm>
            <a:custGeom>
              <a:avLst/>
              <a:gdLst/>
              <a:ahLst/>
              <a:cxnLst/>
              <a:rect l="l" t="t" r="r" b="b"/>
              <a:pathLst>
                <a:path w="2045" h="2075" extrusionOk="0">
                  <a:moveTo>
                    <a:pt x="889" y="1"/>
                  </a:moveTo>
                  <a:lnTo>
                    <a:pt x="0" y="830"/>
                  </a:lnTo>
                  <a:lnTo>
                    <a:pt x="1155" y="2074"/>
                  </a:lnTo>
                  <a:lnTo>
                    <a:pt x="2044" y="1453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76"/>
            <p:cNvSpPr/>
            <p:nvPr/>
          </p:nvSpPr>
          <p:spPr>
            <a:xfrm>
              <a:off x="4426326" y="3225681"/>
              <a:ext cx="163421" cy="95567"/>
            </a:xfrm>
            <a:custGeom>
              <a:avLst/>
              <a:gdLst/>
              <a:ahLst/>
              <a:cxnLst/>
              <a:rect l="l" t="t" r="r" b="b"/>
              <a:pathLst>
                <a:path w="4536" h="2313" extrusionOk="0">
                  <a:moveTo>
                    <a:pt x="445" y="1"/>
                  </a:moveTo>
                  <a:lnTo>
                    <a:pt x="1" y="1216"/>
                  </a:lnTo>
                  <a:lnTo>
                    <a:pt x="4120" y="2313"/>
                  </a:lnTo>
                  <a:lnTo>
                    <a:pt x="4536" y="1395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76"/>
            <p:cNvSpPr/>
            <p:nvPr/>
          </p:nvSpPr>
          <p:spPr>
            <a:xfrm>
              <a:off x="4078587" y="3128009"/>
              <a:ext cx="148685" cy="91642"/>
            </a:xfrm>
            <a:custGeom>
              <a:avLst/>
              <a:gdLst/>
              <a:ahLst/>
              <a:cxnLst/>
              <a:rect l="l" t="t" r="r" b="b"/>
              <a:pathLst>
                <a:path w="4127" h="2218" extrusionOk="0">
                  <a:moveTo>
                    <a:pt x="542" y="1"/>
                  </a:moveTo>
                  <a:lnTo>
                    <a:pt x="1" y="1153"/>
                  </a:lnTo>
                  <a:lnTo>
                    <a:pt x="3769" y="2217"/>
                  </a:lnTo>
                  <a:lnTo>
                    <a:pt x="4126" y="1153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76"/>
            <p:cNvSpPr/>
            <p:nvPr/>
          </p:nvSpPr>
          <p:spPr>
            <a:xfrm>
              <a:off x="4080353" y="3121026"/>
              <a:ext cx="143462" cy="91560"/>
            </a:xfrm>
            <a:custGeom>
              <a:avLst/>
              <a:gdLst/>
              <a:ahLst/>
              <a:cxnLst/>
              <a:rect l="l" t="t" r="r" b="b"/>
              <a:pathLst>
                <a:path w="3982" h="2216" extrusionOk="0">
                  <a:moveTo>
                    <a:pt x="392" y="1"/>
                  </a:moveTo>
                  <a:lnTo>
                    <a:pt x="1" y="1226"/>
                  </a:lnTo>
                  <a:lnTo>
                    <a:pt x="3617" y="2216"/>
                  </a:lnTo>
                  <a:lnTo>
                    <a:pt x="3982" y="1286"/>
                  </a:lnTo>
                  <a:lnTo>
                    <a:pt x="3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76"/>
            <p:cNvSpPr/>
            <p:nvPr/>
          </p:nvSpPr>
          <p:spPr>
            <a:xfrm>
              <a:off x="4123370" y="3037402"/>
              <a:ext cx="122349" cy="77057"/>
            </a:xfrm>
            <a:custGeom>
              <a:avLst/>
              <a:gdLst/>
              <a:ahLst/>
              <a:cxnLst/>
              <a:rect l="l" t="t" r="r" b="b"/>
              <a:pathLst>
                <a:path w="3396" h="1865" extrusionOk="0">
                  <a:moveTo>
                    <a:pt x="3351" y="0"/>
                  </a:moveTo>
                  <a:lnTo>
                    <a:pt x="1" y="534"/>
                  </a:lnTo>
                  <a:lnTo>
                    <a:pt x="133" y="1865"/>
                  </a:lnTo>
                  <a:lnTo>
                    <a:pt x="3395" y="1043"/>
                  </a:lnTo>
                  <a:lnTo>
                    <a:pt x="33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76"/>
            <p:cNvSpPr/>
            <p:nvPr/>
          </p:nvSpPr>
          <p:spPr>
            <a:xfrm>
              <a:off x="3996336" y="2872548"/>
              <a:ext cx="139535" cy="70116"/>
            </a:xfrm>
            <a:custGeom>
              <a:avLst/>
              <a:gdLst/>
              <a:ahLst/>
              <a:cxnLst/>
              <a:rect l="l" t="t" r="r" b="b"/>
              <a:pathLst>
                <a:path w="3873" h="1697" extrusionOk="0">
                  <a:moveTo>
                    <a:pt x="3791" y="0"/>
                  </a:moveTo>
                  <a:lnTo>
                    <a:pt x="1" y="423"/>
                  </a:lnTo>
                  <a:lnTo>
                    <a:pt x="189" y="1697"/>
                  </a:lnTo>
                  <a:lnTo>
                    <a:pt x="3873" y="995"/>
                  </a:lnTo>
                  <a:lnTo>
                    <a:pt x="37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76"/>
            <p:cNvSpPr/>
            <p:nvPr/>
          </p:nvSpPr>
          <p:spPr>
            <a:xfrm>
              <a:off x="4207170" y="3422927"/>
              <a:ext cx="261488" cy="88048"/>
            </a:xfrm>
            <a:custGeom>
              <a:avLst/>
              <a:gdLst/>
              <a:ahLst/>
              <a:cxnLst/>
              <a:rect l="l" t="t" r="r" b="b"/>
              <a:pathLst>
                <a:path w="7258" h="2131" extrusionOk="0">
                  <a:moveTo>
                    <a:pt x="0" y="0"/>
                  </a:moveTo>
                  <a:lnTo>
                    <a:pt x="425" y="2130"/>
                  </a:lnTo>
                  <a:lnTo>
                    <a:pt x="7258" y="1314"/>
                  </a:lnTo>
                  <a:lnTo>
                    <a:pt x="7179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76"/>
            <p:cNvSpPr/>
            <p:nvPr/>
          </p:nvSpPr>
          <p:spPr>
            <a:xfrm>
              <a:off x="4053764" y="3583690"/>
              <a:ext cx="284725" cy="202910"/>
            </a:xfrm>
            <a:custGeom>
              <a:avLst/>
              <a:gdLst/>
              <a:ahLst/>
              <a:cxnLst/>
              <a:rect l="l" t="t" r="r" b="b"/>
              <a:pathLst>
                <a:path w="7903" h="4911" extrusionOk="0">
                  <a:moveTo>
                    <a:pt x="7412" y="1"/>
                  </a:moveTo>
                  <a:lnTo>
                    <a:pt x="1" y="3109"/>
                  </a:lnTo>
                  <a:lnTo>
                    <a:pt x="1186" y="4911"/>
                  </a:lnTo>
                  <a:lnTo>
                    <a:pt x="7902" y="1051"/>
                  </a:lnTo>
                  <a:lnTo>
                    <a:pt x="7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76"/>
            <p:cNvSpPr/>
            <p:nvPr/>
          </p:nvSpPr>
          <p:spPr>
            <a:xfrm>
              <a:off x="4494022" y="3312653"/>
              <a:ext cx="282996" cy="176591"/>
            </a:xfrm>
            <a:custGeom>
              <a:avLst/>
              <a:gdLst/>
              <a:ahLst/>
              <a:cxnLst/>
              <a:rect l="l" t="t" r="r" b="b"/>
              <a:pathLst>
                <a:path w="7855" h="4274" extrusionOk="0">
                  <a:moveTo>
                    <a:pt x="478" y="0"/>
                  </a:moveTo>
                  <a:lnTo>
                    <a:pt x="0" y="2103"/>
                  </a:lnTo>
                  <a:lnTo>
                    <a:pt x="7436" y="4273"/>
                  </a:lnTo>
                  <a:lnTo>
                    <a:pt x="7854" y="3192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76"/>
            <p:cNvSpPr/>
            <p:nvPr/>
          </p:nvSpPr>
          <p:spPr>
            <a:xfrm>
              <a:off x="4163216" y="3249976"/>
              <a:ext cx="284978" cy="106186"/>
            </a:xfrm>
            <a:custGeom>
              <a:avLst/>
              <a:gdLst/>
              <a:ahLst/>
              <a:cxnLst/>
              <a:rect l="l" t="t" r="r" b="b"/>
              <a:pathLst>
                <a:path w="7910" h="2570" extrusionOk="0">
                  <a:moveTo>
                    <a:pt x="0" y="1"/>
                  </a:moveTo>
                  <a:lnTo>
                    <a:pt x="16" y="2159"/>
                  </a:lnTo>
                  <a:lnTo>
                    <a:pt x="7752" y="2569"/>
                  </a:lnTo>
                  <a:lnTo>
                    <a:pt x="7910" y="14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76"/>
            <p:cNvSpPr/>
            <p:nvPr/>
          </p:nvSpPr>
          <p:spPr>
            <a:xfrm>
              <a:off x="4184293" y="3181638"/>
              <a:ext cx="1115087" cy="615507"/>
            </a:xfrm>
            <a:custGeom>
              <a:avLst/>
              <a:gdLst/>
              <a:ahLst/>
              <a:cxnLst/>
              <a:rect l="l" t="t" r="r" b="b"/>
              <a:pathLst>
                <a:path w="30951" h="14897" extrusionOk="0">
                  <a:moveTo>
                    <a:pt x="17666" y="1"/>
                  </a:moveTo>
                  <a:lnTo>
                    <a:pt x="11972" y="673"/>
                  </a:lnTo>
                  <a:lnTo>
                    <a:pt x="11923" y="2490"/>
                  </a:lnTo>
                  <a:lnTo>
                    <a:pt x="16790" y="3240"/>
                  </a:lnTo>
                  <a:lnTo>
                    <a:pt x="16351" y="4268"/>
                  </a:lnTo>
                  <a:lnTo>
                    <a:pt x="14551" y="4346"/>
                  </a:lnTo>
                  <a:lnTo>
                    <a:pt x="13919" y="6125"/>
                  </a:lnTo>
                  <a:lnTo>
                    <a:pt x="5548" y="5137"/>
                  </a:lnTo>
                  <a:lnTo>
                    <a:pt x="5499" y="7152"/>
                  </a:lnTo>
                  <a:lnTo>
                    <a:pt x="10951" y="7311"/>
                  </a:lnTo>
                  <a:lnTo>
                    <a:pt x="11047" y="8615"/>
                  </a:lnTo>
                  <a:lnTo>
                    <a:pt x="2629" y="7983"/>
                  </a:lnTo>
                  <a:lnTo>
                    <a:pt x="2532" y="9998"/>
                  </a:lnTo>
                  <a:lnTo>
                    <a:pt x="7982" y="10235"/>
                  </a:lnTo>
                  <a:lnTo>
                    <a:pt x="7836" y="11816"/>
                  </a:lnTo>
                  <a:lnTo>
                    <a:pt x="0" y="11973"/>
                  </a:lnTo>
                  <a:lnTo>
                    <a:pt x="535" y="14819"/>
                  </a:lnTo>
                  <a:lnTo>
                    <a:pt x="26863" y="14897"/>
                  </a:lnTo>
                  <a:lnTo>
                    <a:pt x="30950" y="5651"/>
                  </a:lnTo>
                  <a:lnTo>
                    <a:pt x="17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76"/>
            <p:cNvSpPr/>
            <p:nvPr/>
          </p:nvSpPr>
          <p:spPr>
            <a:xfrm>
              <a:off x="5090244" y="3651077"/>
              <a:ext cx="266387" cy="142835"/>
            </a:xfrm>
            <a:custGeom>
              <a:avLst/>
              <a:gdLst/>
              <a:ahLst/>
              <a:cxnLst/>
              <a:rect l="l" t="t" r="r" b="b"/>
              <a:pathLst>
                <a:path w="7394" h="3457" extrusionOk="0">
                  <a:moveTo>
                    <a:pt x="1274" y="0"/>
                  </a:moveTo>
                  <a:lnTo>
                    <a:pt x="1" y="3397"/>
                  </a:lnTo>
                  <a:lnTo>
                    <a:pt x="7115" y="3457"/>
                  </a:lnTo>
                  <a:lnTo>
                    <a:pt x="7393" y="1974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76"/>
            <p:cNvSpPr/>
            <p:nvPr/>
          </p:nvSpPr>
          <p:spPr>
            <a:xfrm>
              <a:off x="4689364" y="3651077"/>
              <a:ext cx="386107" cy="142835"/>
            </a:xfrm>
            <a:custGeom>
              <a:avLst/>
              <a:gdLst/>
              <a:ahLst/>
              <a:cxnLst/>
              <a:rect l="l" t="t" r="r" b="b"/>
              <a:pathLst>
                <a:path w="10717" h="3457" extrusionOk="0">
                  <a:moveTo>
                    <a:pt x="1848" y="0"/>
                  </a:moveTo>
                  <a:lnTo>
                    <a:pt x="0" y="3397"/>
                  </a:lnTo>
                  <a:lnTo>
                    <a:pt x="10314" y="3457"/>
                  </a:lnTo>
                  <a:lnTo>
                    <a:pt x="10717" y="1974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rgbClr val="EB5D37">
                <a:alpha val="2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6"/>
            <p:cNvSpPr/>
            <p:nvPr/>
          </p:nvSpPr>
          <p:spPr>
            <a:xfrm>
              <a:off x="4711413" y="3656738"/>
              <a:ext cx="386143" cy="137174"/>
            </a:xfrm>
            <a:custGeom>
              <a:avLst/>
              <a:gdLst/>
              <a:ahLst/>
              <a:cxnLst/>
              <a:rect l="l" t="t" r="r" b="b"/>
              <a:pathLst>
                <a:path w="10718" h="3320" extrusionOk="0">
                  <a:moveTo>
                    <a:pt x="1720" y="0"/>
                  </a:moveTo>
                  <a:lnTo>
                    <a:pt x="0" y="3260"/>
                  </a:lnTo>
                  <a:lnTo>
                    <a:pt x="10314" y="3320"/>
                  </a:lnTo>
                  <a:lnTo>
                    <a:pt x="10717" y="1837"/>
                  </a:lnTo>
                  <a:lnTo>
                    <a:pt x="17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6"/>
            <p:cNvSpPr/>
            <p:nvPr/>
          </p:nvSpPr>
          <p:spPr>
            <a:xfrm>
              <a:off x="5112869" y="3353061"/>
              <a:ext cx="317510" cy="443337"/>
            </a:xfrm>
            <a:custGeom>
              <a:avLst/>
              <a:gdLst/>
              <a:ahLst/>
              <a:cxnLst/>
              <a:rect l="l" t="t" r="r" b="b"/>
              <a:pathLst>
                <a:path w="8813" h="10730" extrusionOk="0">
                  <a:moveTo>
                    <a:pt x="3478" y="1"/>
                  </a:moveTo>
                  <a:cubicBezTo>
                    <a:pt x="3478" y="1"/>
                    <a:pt x="0" y="10471"/>
                    <a:pt x="0" y="10630"/>
                  </a:cubicBezTo>
                  <a:lnTo>
                    <a:pt x="7582" y="10730"/>
                  </a:lnTo>
                  <a:lnTo>
                    <a:pt x="8813" y="3162"/>
                  </a:lnTo>
                  <a:lnTo>
                    <a:pt x="34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76"/>
            <p:cNvSpPr/>
            <p:nvPr/>
          </p:nvSpPr>
          <p:spPr>
            <a:xfrm>
              <a:off x="4838915" y="3210559"/>
              <a:ext cx="362689" cy="214190"/>
            </a:xfrm>
            <a:custGeom>
              <a:avLst/>
              <a:gdLst/>
              <a:ahLst/>
              <a:cxnLst/>
              <a:rect l="l" t="t" r="r" b="b"/>
              <a:pathLst>
                <a:path w="10067" h="5184" extrusionOk="0">
                  <a:moveTo>
                    <a:pt x="532" y="1"/>
                  </a:moveTo>
                  <a:lnTo>
                    <a:pt x="1" y="2597"/>
                  </a:lnTo>
                  <a:lnTo>
                    <a:pt x="6169" y="5183"/>
                  </a:lnTo>
                  <a:lnTo>
                    <a:pt x="10067" y="4234"/>
                  </a:lnTo>
                  <a:lnTo>
                    <a:pt x="532" y="1"/>
                  </a:lnTo>
                  <a:close/>
                </a:path>
              </a:pathLst>
            </a:custGeom>
            <a:solidFill>
              <a:srgbClr val="EB5D37">
                <a:alpha val="2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76"/>
            <p:cNvSpPr/>
            <p:nvPr/>
          </p:nvSpPr>
          <p:spPr>
            <a:xfrm>
              <a:off x="4853795" y="3214071"/>
              <a:ext cx="395078" cy="260342"/>
            </a:xfrm>
            <a:custGeom>
              <a:avLst/>
              <a:gdLst/>
              <a:ahLst/>
              <a:cxnLst/>
              <a:rect l="l" t="t" r="r" b="b"/>
              <a:pathLst>
                <a:path w="10966" h="6301" extrusionOk="0">
                  <a:moveTo>
                    <a:pt x="595" y="0"/>
                  </a:moveTo>
                  <a:lnTo>
                    <a:pt x="0" y="2574"/>
                  </a:lnTo>
                  <a:lnTo>
                    <a:pt x="9963" y="6301"/>
                  </a:lnTo>
                  <a:lnTo>
                    <a:pt x="10966" y="4592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76"/>
            <p:cNvSpPr/>
            <p:nvPr/>
          </p:nvSpPr>
          <p:spPr>
            <a:xfrm>
              <a:off x="4858730" y="3173333"/>
              <a:ext cx="571648" cy="384211"/>
            </a:xfrm>
            <a:custGeom>
              <a:avLst/>
              <a:gdLst/>
              <a:ahLst/>
              <a:cxnLst/>
              <a:rect l="l" t="t" r="r" b="b"/>
              <a:pathLst>
                <a:path w="15867" h="9299" extrusionOk="0">
                  <a:moveTo>
                    <a:pt x="594" y="0"/>
                  </a:moveTo>
                  <a:lnTo>
                    <a:pt x="0" y="2574"/>
                  </a:lnTo>
                  <a:lnTo>
                    <a:pt x="15576" y="9299"/>
                  </a:lnTo>
                  <a:lnTo>
                    <a:pt x="15867" y="7512"/>
                  </a:lnTo>
                  <a:lnTo>
                    <a:pt x="594" y="0"/>
                  </a:lnTo>
                  <a:close/>
                </a:path>
              </a:pathLst>
            </a:custGeom>
            <a:solidFill>
              <a:srgbClr val="EB5D37">
                <a:alpha val="2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76"/>
            <p:cNvSpPr/>
            <p:nvPr/>
          </p:nvSpPr>
          <p:spPr>
            <a:xfrm>
              <a:off x="4659101" y="2735955"/>
              <a:ext cx="800099" cy="785694"/>
            </a:xfrm>
            <a:custGeom>
              <a:avLst/>
              <a:gdLst/>
              <a:ahLst/>
              <a:cxnLst/>
              <a:rect l="l" t="t" r="r" b="b"/>
              <a:pathLst>
                <a:path w="22208" h="19016" extrusionOk="0">
                  <a:moveTo>
                    <a:pt x="268" y="1"/>
                  </a:moveTo>
                  <a:lnTo>
                    <a:pt x="0" y="327"/>
                  </a:lnTo>
                  <a:lnTo>
                    <a:pt x="2529" y="10482"/>
                  </a:lnTo>
                  <a:lnTo>
                    <a:pt x="21812" y="19016"/>
                  </a:lnTo>
                  <a:lnTo>
                    <a:pt x="22208" y="18621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76"/>
            <p:cNvSpPr/>
            <p:nvPr/>
          </p:nvSpPr>
          <p:spPr>
            <a:xfrm>
              <a:off x="4668756" y="2735955"/>
              <a:ext cx="804350" cy="775282"/>
            </a:xfrm>
            <a:custGeom>
              <a:avLst/>
              <a:gdLst/>
              <a:ahLst/>
              <a:cxnLst/>
              <a:rect l="l" t="t" r="r" b="b"/>
              <a:pathLst>
                <a:path w="22326" h="18764" extrusionOk="0">
                  <a:moveTo>
                    <a:pt x="0" y="1"/>
                  </a:moveTo>
                  <a:lnTo>
                    <a:pt x="2529" y="10156"/>
                  </a:lnTo>
                  <a:lnTo>
                    <a:pt x="21796" y="18764"/>
                  </a:lnTo>
                  <a:lnTo>
                    <a:pt x="22326" y="18417"/>
                  </a:lnTo>
                  <a:lnTo>
                    <a:pt x="10115" y="30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6"/>
            <p:cNvSpPr/>
            <p:nvPr/>
          </p:nvSpPr>
          <p:spPr>
            <a:xfrm>
              <a:off x="5044093" y="3066819"/>
              <a:ext cx="214400" cy="121887"/>
            </a:xfrm>
            <a:custGeom>
              <a:avLst/>
              <a:gdLst/>
              <a:ahLst/>
              <a:cxnLst/>
              <a:rect l="l" t="t" r="r" b="b"/>
              <a:pathLst>
                <a:path w="5951" h="2950" extrusionOk="0">
                  <a:moveTo>
                    <a:pt x="0" y="0"/>
                  </a:moveTo>
                  <a:lnTo>
                    <a:pt x="696" y="982"/>
                  </a:lnTo>
                  <a:lnTo>
                    <a:pt x="5950" y="2949"/>
                  </a:lnTo>
                  <a:lnTo>
                    <a:pt x="4320" y="9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6"/>
            <p:cNvSpPr/>
            <p:nvPr/>
          </p:nvSpPr>
          <p:spPr>
            <a:xfrm>
              <a:off x="4813840" y="2892669"/>
              <a:ext cx="184677" cy="130398"/>
            </a:xfrm>
            <a:custGeom>
              <a:avLst/>
              <a:gdLst/>
              <a:ahLst/>
              <a:cxnLst/>
              <a:rect l="l" t="t" r="r" b="b"/>
              <a:pathLst>
                <a:path w="5126" h="3156" extrusionOk="0">
                  <a:moveTo>
                    <a:pt x="437" y="1"/>
                  </a:moveTo>
                  <a:lnTo>
                    <a:pt x="0" y="805"/>
                  </a:lnTo>
                  <a:lnTo>
                    <a:pt x="5125" y="3156"/>
                  </a:lnTo>
                  <a:lnTo>
                    <a:pt x="4587" y="1819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76"/>
            <p:cNvSpPr/>
            <p:nvPr/>
          </p:nvSpPr>
          <p:spPr>
            <a:xfrm>
              <a:off x="4936694" y="2907172"/>
              <a:ext cx="107758" cy="60943"/>
            </a:xfrm>
            <a:custGeom>
              <a:avLst/>
              <a:gdLst/>
              <a:ahLst/>
              <a:cxnLst/>
              <a:rect l="l" t="t" r="r" b="b"/>
              <a:pathLst>
                <a:path w="2991" h="1475" extrusionOk="0">
                  <a:moveTo>
                    <a:pt x="0" y="0"/>
                  </a:moveTo>
                  <a:lnTo>
                    <a:pt x="177" y="470"/>
                  </a:lnTo>
                  <a:lnTo>
                    <a:pt x="2991" y="1474"/>
                  </a:lnTo>
                  <a:lnTo>
                    <a:pt x="2991" y="1474"/>
                  </a:lnTo>
                  <a:lnTo>
                    <a:pt x="2298" y="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76"/>
            <p:cNvSpPr/>
            <p:nvPr/>
          </p:nvSpPr>
          <p:spPr>
            <a:xfrm>
              <a:off x="4822847" y="2657413"/>
              <a:ext cx="166411" cy="163121"/>
            </a:xfrm>
            <a:custGeom>
              <a:avLst/>
              <a:gdLst/>
              <a:ahLst/>
              <a:cxnLst/>
              <a:rect l="l" t="t" r="r" b="b"/>
              <a:pathLst>
                <a:path w="4619" h="3948" extrusionOk="0">
                  <a:moveTo>
                    <a:pt x="576" y="0"/>
                  </a:moveTo>
                  <a:lnTo>
                    <a:pt x="1" y="713"/>
                  </a:lnTo>
                  <a:lnTo>
                    <a:pt x="4618" y="3947"/>
                  </a:lnTo>
                  <a:lnTo>
                    <a:pt x="4329" y="2535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76"/>
            <p:cNvSpPr/>
            <p:nvPr/>
          </p:nvSpPr>
          <p:spPr>
            <a:xfrm>
              <a:off x="4642745" y="2561806"/>
              <a:ext cx="141516" cy="179111"/>
            </a:xfrm>
            <a:custGeom>
              <a:avLst/>
              <a:gdLst/>
              <a:ahLst/>
              <a:cxnLst/>
              <a:rect l="l" t="t" r="r" b="b"/>
              <a:pathLst>
                <a:path w="3928" h="4335" extrusionOk="0">
                  <a:moveTo>
                    <a:pt x="1053" y="1"/>
                  </a:moveTo>
                  <a:lnTo>
                    <a:pt x="1" y="941"/>
                  </a:lnTo>
                  <a:lnTo>
                    <a:pt x="3540" y="4334"/>
                  </a:lnTo>
                  <a:lnTo>
                    <a:pt x="3928" y="3520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76"/>
            <p:cNvSpPr/>
            <p:nvPr/>
          </p:nvSpPr>
          <p:spPr>
            <a:xfrm>
              <a:off x="4925562" y="3381528"/>
              <a:ext cx="132761" cy="220842"/>
            </a:xfrm>
            <a:custGeom>
              <a:avLst/>
              <a:gdLst/>
              <a:ahLst/>
              <a:cxnLst/>
              <a:rect l="l" t="t" r="r" b="b"/>
              <a:pathLst>
                <a:path w="3685" h="5345" extrusionOk="0">
                  <a:moveTo>
                    <a:pt x="1963" y="1"/>
                  </a:moveTo>
                  <a:lnTo>
                    <a:pt x="0" y="5038"/>
                  </a:lnTo>
                  <a:lnTo>
                    <a:pt x="2187" y="5344"/>
                  </a:lnTo>
                  <a:lnTo>
                    <a:pt x="3684" y="445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rgbClr val="EB5D37">
                <a:alpha val="2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76"/>
            <p:cNvSpPr/>
            <p:nvPr/>
          </p:nvSpPr>
          <p:spPr>
            <a:xfrm>
              <a:off x="4758862" y="3514485"/>
              <a:ext cx="362617" cy="170311"/>
            </a:xfrm>
            <a:custGeom>
              <a:avLst/>
              <a:gdLst/>
              <a:ahLst/>
              <a:cxnLst/>
              <a:rect l="l" t="t" r="r" b="b"/>
              <a:pathLst>
                <a:path w="10065" h="4122" extrusionOk="0">
                  <a:moveTo>
                    <a:pt x="768" y="1"/>
                  </a:moveTo>
                  <a:lnTo>
                    <a:pt x="0" y="1320"/>
                  </a:lnTo>
                  <a:lnTo>
                    <a:pt x="9626" y="4121"/>
                  </a:lnTo>
                  <a:lnTo>
                    <a:pt x="10065" y="2957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EB5D37">
                <a:alpha val="266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76"/>
            <p:cNvSpPr/>
            <p:nvPr/>
          </p:nvSpPr>
          <p:spPr>
            <a:xfrm>
              <a:off x="4778028" y="3521054"/>
              <a:ext cx="384738" cy="180516"/>
            </a:xfrm>
            <a:custGeom>
              <a:avLst/>
              <a:gdLst/>
              <a:ahLst/>
              <a:cxnLst/>
              <a:rect l="l" t="t" r="r" b="b"/>
              <a:pathLst>
                <a:path w="10679" h="4369" extrusionOk="0">
                  <a:moveTo>
                    <a:pt x="791" y="0"/>
                  </a:moveTo>
                  <a:lnTo>
                    <a:pt x="0" y="1309"/>
                  </a:lnTo>
                  <a:lnTo>
                    <a:pt x="10234" y="4369"/>
                  </a:lnTo>
                  <a:lnTo>
                    <a:pt x="10679" y="3207"/>
                  </a:lnTo>
                  <a:lnTo>
                    <a:pt x="7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76"/>
            <p:cNvSpPr/>
            <p:nvPr/>
          </p:nvSpPr>
          <p:spPr>
            <a:xfrm>
              <a:off x="4944872" y="3372686"/>
              <a:ext cx="139607" cy="270878"/>
            </a:xfrm>
            <a:custGeom>
              <a:avLst/>
              <a:gdLst/>
              <a:ahLst/>
              <a:cxnLst/>
              <a:rect l="l" t="t" r="r" b="b"/>
              <a:pathLst>
                <a:path w="3875" h="6556" extrusionOk="0">
                  <a:moveTo>
                    <a:pt x="1924" y="1"/>
                  </a:moveTo>
                  <a:lnTo>
                    <a:pt x="1" y="5848"/>
                  </a:lnTo>
                  <a:lnTo>
                    <a:pt x="1690" y="6555"/>
                  </a:lnTo>
                  <a:lnTo>
                    <a:pt x="3874" y="556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76"/>
            <p:cNvSpPr/>
            <p:nvPr/>
          </p:nvSpPr>
          <p:spPr>
            <a:xfrm>
              <a:off x="3995364" y="3728546"/>
              <a:ext cx="476968" cy="53919"/>
            </a:xfrm>
            <a:custGeom>
              <a:avLst/>
              <a:gdLst/>
              <a:ahLst/>
              <a:cxnLst/>
              <a:rect l="l" t="t" r="r" b="b"/>
              <a:pathLst>
                <a:path w="13239" h="1305" extrusionOk="0">
                  <a:moveTo>
                    <a:pt x="13238" y="0"/>
                  </a:moveTo>
                  <a:lnTo>
                    <a:pt x="0" y="436"/>
                  </a:lnTo>
                  <a:lnTo>
                    <a:pt x="0" y="1305"/>
                  </a:lnTo>
                  <a:lnTo>
                    <a:pt x="13238" y="1305"/>
                  </a:lnTo>
                  <a:lnTo>
                    <a:pt x="132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76"/>
            <p:cNvSpPr/>
            <p:nvPr/>
          </p:nvSpPr>
          <p:spPr>
            <a:xfrm>
              <a:off x="3984699" y="3728546"/>
              <a:ext cx="476968" cy="53919"/>
            </a:xfrm>
            <a:custGeom>
              <a:avLst/>
              <a:gdLst/>
              <a:ahLst/>
              <a:cxnLst/>
              <a:rect l="l" t="t" r="r" b="b"/>
              <a:pathLst>
                <a:path w="13239" h="1305" extrusionOk="0">
                  <a:moveTo>
                    <a:pt x="13239" y="0"/>
                  </a:moveTo>
                  <a:lnTo>
                    <a:pt x="1" y="436"/>
                  </a:lnTo>
                  <a:lnTo>
                    <a:pt x="1" y="1305"/>
                  </a:lnTo>
                  <a:lnTo>
                    <a:pt x="13239" y="1305"/>
                  </a:lnTo>
                  <a:lnTo>
                    <a:pt x="132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76"/>
            <p:cNvSpPr/>
            <p:nvPr/>
          </p:nvSpPr>
          <p:spPr>
            <a:xfrm>
              <a:off x="3998678" y="3563982"/>
              <a:ext cx="478842" cy="155395"/>
            </a:xfrm>
            <a:custGeom>
              <a:avLst/>
              <a:gdLst/>
              <a:ahLst/>
              <a:cxnLst/>
              <a:rect l="l" t="t" r="r" b="b"/>
              <a:pathLst>
                <a:path w="13291" h="3761" extrusionOk="0">
                  <a:moveTo>
                    <a:pt x="619" y="1"/>
                  </a:moveTo>
                  <a:lnTo>
                    <a:pt x="273" y="105"/>
                  </a:lnTo>
                  <a:lnTo>
                    <a:pt x="1" y="1824"/>
                  </a:lnTo>
                  <a:lnTo>
                    <a:pt x="12802" y="3760"/>
                  </a:lnTo>
                  <a:lnTo>
                    <a:pt x="13108" y="3676"/>
                  </a:lnTo>
                  <a:lnTo>
                    <a:pt x="13291" y="2385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76"/>
            <p:cNvSpPr/>
            <p:nvPr/>
          </p:nvSpPr>
          <p:spPr>
            <a:xfrm>
              <a:off x="3987654" y="3568320"/>
              <a:ext cx="478950" cy="151057"/>
            </a:xfrm>
            <a:custGeom>
              <a:avLst/>
              <a:gdLst/>
              <a:ahLst/>
              <a:cxnLst/>
              <a:rect l="l" t="t" r="r" b="b"/>
              <a:pathLst>
                <a:path w="13294" h="3656" extrusionOk="0">
                  <a:moveTo>
                    <a:pt x="579" y="0"/>
                  </a:moveTo>
                  <a:lnTo>
                    <a:pt x="0" y="1803"/>
                  </a:lnTo>
                  <a:lnTo>
                    <a:pt x="13108" y="3655"/>
                  </a:lnTo>
                  <a:lnTo>
                    <a:pt x="13294" y="2457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76"/>
            <p:cNvSpPr/>
            <p:nvPr/>
          </p:nvSpPr>
          <p:spPr>
            <a:xfrm>
              <a:off x="3951590" y="3457550"/>
              <a:ext cx="286599" cy="119077"/>
            </a:xfrm>
            <a:custGeom>
              <a:avLst/>
              <a:gdLst/>
              <a:ahLst/>
              <a:cxnLst/>
              <a:rect l="l" t="t" r="r" b="b"/>
              <a:pathLst>
                <a:path w="7955" h="2882" extrusionOk="0">
                  <a:moveTo>
                    <a:pt x="412" y="0"/>
                  </a:moveTo>
                  <a:lnTo>
                    <a:pt x="129" y="85"/>
                  </a:lnTo>
                  <a:lnTo>
                    <a:pt x="0" y="1706"/>
                  </a:lnTo>
                  <a:lnTo>
                    <a:pt x="7739" y="2881"/>
                  </a:lnTo>
                  <a:lnTo>
                    <a:pt x="7954" y="1577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76"/>
            <p:cNvSpPr/>
            <p:nvPr/>
          </p:nvSpPr>
          <p:spPr>
            <a:xfrm>
              <a:off x="3942367" y="3461021"/>
              <a:ext cx="284113" cy="113706"/>
            </a:xfrm>
            <a:custGeom>
              <a:avLst/>
              <a:gdLst/>
              <a:ahLst/>
              <a:cxnLst/>
              <a:rect l="l" t="t" r="r" b="b"/>
              <a:pathLst>
                <a:path w="7886" h="2752" extrusionOk="0">
                  <a:moveTo>
                    <a:pt x="385" y="1"/>
                  </a:moveTo>
                  <a:lnTo>
                    <a:pt x="1" y="1622"/>
                  </a:lnTo>
                  <a:lnTo>
                    <a:pt x="7747" y="2751"/>
                  </a:lnTo>
                  <a:lnTo>
                    <a:pt x="7886" y="1599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76"/>
            <p:cNvSpPr/>
            <p:nvPr/>
          </p:nvSpPr>
          <p:spPr>
            <a:xfrm>
              <a:off x="4025375" y="3301580"/>
              <a:ext cx="288832" cy="146966"/>
            </a:xfrm>
            <a:custGeom>
              <a:avLst/>
              <a:gdLst/>
              <a:ahLst/>
              <a:cxnLst/>
              <a:rect l="l" t="t" r="r" b="b"/>
              <a:pathLst>
                <a:path w="8017" h="3557" extrusionOk="0">
                  <a:moveTo>
                    <a:pt x="7812" y="1"/>
                  </a:moveTo>
                  <a:lnTo>
                    <a:pt x="1" y="3374"/>
                  </a:lnTo>
                  <a:lnTo>
                    <a:pt x="201" y="3557"/>
                  </a:lnTo>
                  <a:lnTo>
                    <a:pt x="7961" y="1319"/>
                  </a:lnTo>
                  <a:lnTo>
                    <a:pt x="8017" y="159"/>
                  </a:lnTo>
                  <a:lnTo>
                    <a:pt x="78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76"/>
            <p:cNvSpPr/>
            <p:nvPr/>
          </p:nvSpPr>
          <p:spPr>
            <a:xfrm>
              <a:off x="4025231" y="3301580"/>
              <a:ext cx="281591" cy="140438"/>
            </a:xfrm>
            <a:custGeom>
              <a:avLst/>
              <a:gdLst/>
              <a:ahLst/>
              <a:cxnLst/>
              <a:rect l="l" t="t" r="r" b="b"/>
              <a:pathLst>
                <a:path w="7816" h="3399" extrusionOk="0">
                  <a:moveTo>
                    <a:pt x="7816" y="1"/>
                  </a:moveTo>
                  <a:lnTo>
                    <a:pt x="268" y="1685"/>
                  </a:lnTo>
                  <a:lnTo>
                    <a:pt x="0" y="3398"/>
                  </a:lnTo>
                  <a:lnTo>
                    <a:pt x="7761" y="1159"/>
                  </a:lnTo>
                  <a:lnTo>
                    <a:pt x="78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76"/>
            <p:cNvSpPr/>
            <p:nvPr/>
          </p:nvSpPr>
          <p:spPr>
            <a:xfrm>
              <a:off x="3920030" y="3235184"/>
              <a:ext cx="154702" cy="200968"/>
            </a:xfrm>
            <a:custGeom>
              <a:avLst/>
              <a:gdLst/>
              <a:ahLst/>
              <a:cxnLst/>
              <a:rect l="l" t="t" r="r" b="b"/>
              <a:pathLst>
                <a:path w="4294" h="4864" extrusionOk="0">
                  <a:moveTo>
                    <a:pt x="3362" y="0"/>
                  </a:moveTo>
                  <a:lnTo>
                    <a:pt x="1" y="3430"/>
                  </a:lnTo>
                  <a:lnTo>
                    <a:pt x="898" y="4864"/>
                  </a:lnTo>
                  <a:lnTo>
                    <a:pt x="4294" y="1003"/>
                  </a:lnTo>
                  <a:lnTo>
                    <a:pt x="3551" y="31"/>
                  </a:lnTo>
                  <a:lnTo>
                    <a:pt x="33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76"/>
            <p:cNvSpPr/>
            <p:nvPr/>
          </p:nvSpPr>
          <p:spPr>
            <a:xfrm>
              <a:off x="3915166" y="3235184"/>
              <a:ext cx="150595" cy="192540"/>
            </a:xfrm>
            <a:custGeom>
              <a:avLst/>
              <a:gdLst/>
              <a:ahLst/>
              <a:cxnLst/>
              <a:rect l="l" t="t" r="r" b="b"/>
              <a:pathLst>
                <a:path w="4180" h="4660" extrusionOk="0">
                  <a:moveTo>
                    <a:pt x="3497" y="0"/>
                  </a:moveTo>
                  <a:lnTo>
                    <a:pt x="0" y="3226"/>
                  </a:lnTo>
                  <a:lnTo>
                    <a:pt x="897" y="4659"/>
                  </a:lnTo>
                  <a:lnTo>
                    <a:pt x="4180" y="93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76"/>
            <p:cNvSpPr/>
            <p:nvPr/>
          </p:nvSpPr>
          <p:spPr>
            <a:xfrm>
              <a:off x="4478422" y="3242539"/>
              <a:ext cx="21977" cy="36814"/>
            </a:xfrm>
            <a:custGeom>
              <a:avLst/>
              <a:gdLst/>
              <a:ahLst/>
              <a:cxnLst/>
              <a:rect l="l" t="t" r="r" b="b"/>
              <a:pathLst>
                <a:path w="610" h="891" extrusionOk="0">
                  <a:moveTo>
                    <a:pt x="441" y="1"/>
                  </a:moveTo>
                  <a:lnTo>
                    <a:pt x="1" y="154"/>
                  </a:lnTo>
                  <a:cubicBezTo>
                    <a:pt x="1" y="154"/>
                    <a:pt x="218" y="410"/>
                    <a:pt x="170" y="848"/>
                  </a:cubicBezTo>
                  <a:cubicBezTo>
                    <a:pt x="170" y="848"/>
                    <a:pt x="239" y="891"/>
                    <a:pt x="315" y="891"/>
                  </a:cubicBezTo>
                  <a:cubicBezTo>
                    <a:pt x="450" y="891"/>
                    <a:pt x="609" y="755"/>
                    <a:pt x="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76"/>
            <p:cNvSpPr/>
            <p:nvPr/>
          </p:nvSpPr>
          <p:spPr>
            <a:xfrm>
              <a:off x="4182960" y="3075785"/>
              <a:ext cx="43197" cy="25204"/>
            </a:xfrm>
            <a:custGeom>
              <a:avLst/>
              <a:gdLst/>
              <a:ahLst/>
              <a:cxnLst/>
              <a:rect l="l" t="t" r="r" b="b"/>
              <a:pathLst>
                <a:path w="1199" h="610" extrusionOk="0">
                  <a:moveTo>
                    <a:pt x="1198" y="0"/>
                  </a:moveTo>
                  <a:cubicBezTo>
                    <a:pt x="0" y="133"/>
                    <a:pt x="480" y="609"/>
                    <a:pt x="480" y="609"/>
                  </a:cubicBezTo>
                  <a:cubicBezTo>
                    <a:pt x="647" y="521"/>
                    <a:pt x="798" y="495"/>
                    <a:pt x="918" y="495"/>
                  </a:cubicBezTo>
                  <a:cubicBezTo>
                    <a:pt x="1086" y="495"/>
                    <a:pt x="1192" y="546"/>
                    <a:pt x="1192" y="546"/>
                  </a:cubicBezTo>
                  <a:lnTo>
                    <a:pt x="11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76"/>
            <p:cNvSpPr/>
            <p:nvPr/>
          </p:nvSpPr>
          <p:spPr>
            <a:xfrm>
              <a:off x="4407340" y="3276170"/>
              <a:ext cx="17978" cy="34128"/>
            </a:xfrm>
            <a:custGeom>
              <a:avLst/>
              <a:gdLst/>
              <a:ahLst/>
              <a:cxnLst/>
              <a:rect l="l" t="t" r="r" b="b"/>
              <a:pathLst>
                <a:path w="499" h="826" extrusionOk="0">
                  <a:moveTo>
                    <a:pt x="499" y="0"/>
                  </a:moveTo>
                  <a:lnTo>
                    <a:pt x="34" y="23"/>
                  </a:lnTo>
                  <a:cubicBezTo>
                    <a:pt x="34" y="23"/>
                    <a:pt x="170" y="329"/>
                    <a:pt x="0" y="737"/>
                  </a:cubicBezTo>
                  <a:cubicBezTo>
                    <a:pt x="0" y="737"/>
                    <a:pt x="80" y="826"/>
                    <a:pt x="177" y="826"/>
                  </a:cubicBezTo>
                  <a:cubicBezTo>
                    <a:pt x="301" y="826"/>
                    <a:pt x="454" y="678"/>
                    <a:pt x="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76"/>
            <p:cNvSpPr/>
            <p:nvPr/>
          </p:nvSpPr>
          <p:spPr>
            <a:xfrm>
              <a:off x="4190814" y="2950513"/>
              <a:ext cx="390178" cy="333928"/>
            </a:xfrm>
            <a:custGeom>
              <a:avLst/>
              <a:gdLst/>
              <a:ahLst/>
              <a:cxnLst/>
              <a:rect l="l" t="t" r="r" b="b"/>
              <a:pathLst>
                <a:path w="10830" h="8082" extrusionOk="0">
                  <a:moveTo>
                    <a:pt x="2739" y="1"/>
                  </a:moveTo>
                  <a:cubicBezTo>
                    <a:pt x="2411" y="1"/>
                    <a:pt x="2131" y="81"/>
                    <a:pt x="1917" y="259"/>
                  </a:cubicBezTo>
                  <a:cubicBezTo>
                    <a:pt x="677" y="1291"/>
                    <a:pt x="1" y="4071"/>
                    <a:pt x="2569" y="6086"/>
                  </a:cubicBezTo>
                  <a:cubicBezTo>
                    <a:pt x="4017" y="7222"/>
                    <a:pt x="5314" y="8082"/>
                    <a:pt x="6619" y="8082"/>
                  </a:cubicBezTo>
                  <a:cubicBezTo>
                    <a:pt x="7630" y="8082"/>
                    <a:pt x="8645" y="7566"/>
                    <a:pt x="9740" y="6264"/>
                  </a:cubicBezTo>
                  <a:cubicBezTo>
                    <a:pt x="10830" y="4969"/>
                    <a:pt x="5320" y="1"/>
                    <a:pt x="2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76"/>
            <p:cNvSpPr/>
            <p:nvPr/>
          </p:nvSpPr>
          <p:spPr>
            <a:xfrm>
              <a:off x="4201622" y="2950471"/>
              <a:ext cx="322446" cy="293891"/>
            </a:xfrm>
            <a:custGeom>
              <a:avLst/>
              <a:gdLst/>
              <a:ahLst/>
              <a:cxnLst/>
              <a:rect l="l" t="t" r="r" b="b"/>
              <a:pathLst>
                <a:path w="8950" h="7113" extrusionOk="0">
                  <a:moveTo>
                    <a:pt x="2441" y="1"/>
                  </a:moveTo>
                  <a:cubicBezTo>
                    <a:pt x="2112" y="1"/>
                    <a:pt x="1831" y="81"/>
                    <a:pt x="1617" y="260"/>
                  </a:cubicBezTo>
                  <a:cubicBezTo>
                    <a:pt x="630" y="1083"/>
                    <a:pt x="0" y="3016"/>
                    <a:pt x="1086" y="4787"/>
                  </a:cubicBezTo>
                  <a:cubicBezTo>
                    <a:pt x="1205" y="4899"/>
                    <a:pt x="1333" y="5010"/>
                    <a:pt x="1469" y="5118"/>
                  </a:cubicBezTo>
                  <a:cubicBezTo>
                    <a:pt x="2917" y="6253"/>
                    <a:pt x="4214" y="7113"/>
                    <a:pt x="5519" y="7113"/>
                  </a:cubicBezTo>
                  <a:cubicBezTo>
                    <a:pt x="6530" y="7113"/>
                    <a:pt x="7546" y="6598"/>
                    <a:pt x="8641" y="5296"/>
                  </a:cubicBezTo>
                  <a:cubicBezTo>
                    <a:pt x="8950" y="4928"/>
                    <a:pt x="8728" y="4265"/>
                    <a:pt x="8191" y="3502"/>
                  </a:cubicBezTo>
                  <a:cubicBezTo>
                    <a:pt x="6593" y="1792"/>
                    <a:pt x="3990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76"/>
            <p:cNvSpPr/>
            <p:nvPr/>
          </p:nvSpPr>
          <p:spPr>
            <a:xfrm>
              <a:off x="4231705" y="2957784"/>
              <a:ext cx="333651" cy="268192"/>
            </a:xfrm>
            <a:custGeom>
              <a:avLst/>
              <a:gdLst/>
              <a:ahLst/>
              <a:cxnLst/>
              <a:rect l="l" t="t" r="r" b="b"/>
              <a:pathLst>
                <a:path w="9261" h="6491" extrusionOk="0">
                  <a:moveTo>
                    <a:pt x="1511" y="1"/>
                  </a:moveTo>
                  <a:cubicBezTo>
                    <a:pt x="1145" y="1"/>
                    <a:pt x="857" y="89"/>
                    <a:pt x="681" y="274"/>
                  </a:cubicBezTo>
                  <a:cubicBezTo>
                    <a:pt x="1" y="986"/>
                    <a:pt x="1213" y="2870"/>
                    <a:pt x="3391" y="4484"/>
                  </a:cubicBezTo>
                  <a:cubicBezTo>
                    <a:pt x="4980" y="5661"/>
                    <a:pt x="6254" y="6490"/>
                    <a:pt x="7335" y="6490"/>
                  </a:cubicBezTo>
                  <a:cubicBezTo>
                    <a:pt x="7736" y="6490"/>
                    <a:pt x="8110" y="6376"/>
                    <a:pt x="8464" y="6123"/>
                  </a:cubicBezTo>
                  <a:cubicBezTo>
                    <a:pt x="9261" y="5553"/>
                    <a:pt x="8030" y="3518"/>
                    <a:pt x="5854" y="1906"/>
                  </a:cubicBezTo>
                  <a:cubicBezTo>
                    <a:pt x="4243" y="712"/>
                    <a:pt x="2555" y="1"/>
                    <a:pt x="15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76"/>
            <p:cNvSpPr/>
            <p:nvPr/>
          </p:nvSpPr>
          <p:spPr>
            <a:xfrm>
              <a:off x="4247413" y="2961668"/>
              <a:ext cx="302091" cy="258648"/>
            </a:xfrm>
            <a:custGeom>
              <a:avLst/>
              <a:gdLst/>
              <a:ahLst/>
              <a:cxnLst/>
              <a:rect l="l" t="t" r="r" b="b"/>
              <a:pathLst>
                <a:path w="8385" h="6260" extrusionOk="0">
                  <a:moveTo>
                    <a:pt x="1169" y="1"/>
                  </a:moveTo>
                  <a:cubicBezTo>
                    <a:pt x="918" y="1"/>
                    <a:pt x="720" y="60"/>
                    <a:pt x="592" y="186"/>
                  </a:cubicBezTo>
                  <a:cubicBezTo>
                    <a:pt x="0" y="767"/>
                    <a:pt x="1131" y="2544"/>
                    <a:pt x="3113" y="4153"/>
                  </a:cubicBezTo>
                  <a:cubicBezTo>
                    <a:pt x="4641" y="5393"/>
                    <a:pt x="5847" y="6260"/>
                    <a:pt x="6844" y="6260"/>
                  </a:cubicBezTo>
                  <a:cubicBezTo>
                    <a:pt x="7142" y="6260"/>
                    <a:pt x="7421" y="6182"/>
                    <a:pt x="7685" y="6014"/>
                  </a:cubicBezTo>
                  <a:cubicBezTo>
                    <a:pt x="8385" y="5568"/>
                    <a:pt x="7237" y="3656"/>
                    <a:pt x="5255" y="2047"/>
                  </a:cubicBezTo>
                  <a:cubicBezTo>
                    <a:pt x="3699" y="785"/>
                    <a:pt x="2080" y="1"/>
                    <a:pt x="1169" y="1"/>
                  </a:cubicBez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76"/>
            <p:cNvSpPr/>
            <p:nvPr/>
          </p:nvSpPr>
          <p:spPr>
            <a:xfrm>
              <a:off x="4247449" y="2961668"/>
              <a:ext cx="160178" cy="214273"/>
            </a:xfrm>
            <a:custGeom>
              <a:avLst/>
              <a:gdLst/>
              <a:ahLst/>
              <a:cxnLst/>
              <a:rect l="l" t="t" r="r" b="b"/>
              <a:pathLst>
                <a:path w="4446" h="5186" extrusionOk="0">
                  <a:moveTo>
                    <a:pt x="1168" y="0"/>
                  </a:moveTo>
                  <a:cubicBezTo>
                    <a:pt x="916" y="0"/>
                    <a:pt x="719" y="60"/>
                    <a:pt x="591" y="186"/>
                  </a:cubicBezTo>
                  <a:cubicBezTo>
                    <a:pt x="1" y="767"/>
                    <a:pt x="1130" y="2544"/>
                    <a:pt x="3112" y="4153"/>
                  </a:cubicBezTo>
                  <a:cubicBezTo>
                    <a:pt x="3586" y="4537"/>
                    <a:pt x="4029" y="4887"/>
                    <a:pt x="4446" y="5185"/>
                  </a:cubicBezTo>
                  <a:cubicBezTo>
                    <a:pt x="4175" y="4748"/>
                    <a:pt x="3915" y="4285"/>
                    <a:pt x="3672" y="3796"/>
                  </a:cubicBezTo>
                  <a:cubicBezTo>
                    <a:pt x="3057" y="2564"/>
                    <a:pt x="2631" y="1356"/>
                    <a:pt x="2406" y="297"/>
                  </a:cubicBezTo>
                  <a:cubicBezTo>
                    <a:pt x="1925" y="104"/>
                    <a:pt x="1500" y="0"/>
                    <a:pt x="1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76"/>
            <p:cNvSpPr/>
            <p:nvPr/>
          </p:nvSpPr>
          <p:spPr>
            <a:xfrm>
              <a:off x="4264526" y="2812928"/>
              <a:ext cx="175994" cy="155106"/>
            </a:xfrm>
            <a:custGeom>
              <a:avLst/>
              <a:gdLst/>
              <a:ahLst/>
              <a:cxnLst/>
              <a:rect l="l" t="t" r="r" b="b"/>
              <a:pathLst>
                <a:path w="4885" h="3754" extrusionOk="0">
                  <a:moveTo>
                    <a:pt x="4336" y="1"/>
                  </a:moveTo>
                  <a:cubicBezTo>
                    <a:pt x="3000" y="1"/>
                    <a:pt x="1969" y="1517"/>
                    <a:pt x="0" y="3663"/>
                  </a:cubicBezTo>
                  <a:lnTo>
                    <a:pt x="100" y="3754"/>
                  </a:lnTo>
                  <a:cubicBezTo>
                    <a:pt x="2028" y="1653"/>
                    <a:pt x="3035" y="295"/>
                    <a:pt x="4291" y="295"/>
                  </a:cubicBezTo>
                  <a:cubicBezTo>
                    <a:pt x="4465" y="295"/>
                    <a:pt x="4645" y="322"/>
                    <a:pt x="4832" y="376"/>
                  </a:cubicBezTo>
                  <a:lnTo>
                    <a:pt x="4884" y="82"/>
                  </a:lnTo>
                  <a:cubicBezTo>
                    <a:pt x="4694" y="27"/>
                    <a:pt x="4512" y="1"/>
                    <a:pt x="43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76"/>
            <p:cNvSpPr/>
            <p:nvPr/>
          </p:nvSpPr>
          <p:spPr>
            <a:xfrm>
              <a:off x="4417356" y="2816771"/>
              <a:ext cx="46692" cy="32476"/>
            </a:xfrm>
            <a:custGeom>
              <a:avLst/>
              <a:gdLst/>
              <a:ahLst/>
              <a:cxnLst/>
              <a:rect l="l" t="t" r="r" b="b"/>
              <a:pathLst>
                <a:path w="1296" h="786" extrusionOk="0">
                  <a:moveTo>
                    <a:pt x="633" y="1"/>
                  </a:moveTo>
                  <a:cubicBezTo>
                    <a:pt x="612" y="1"/>
                    <a:pt x="592" y="2"/>
                    <a:pt x="571" y="4"/>
                  </a:cubicBezTo>
                  <a:cubicBezTo>
                    <a:pt x="224" y="43"/>
                    <a:pt x="1" y="406"/>
                    <a:pt x="18" y="561"/>
                  </a:cubicBezTo>
                  <a:cubicBezTo>
                    <a:pt x="32" y="694"/>
                    <a:pt x="252" y="786"/>
                    <a:pt x="534" y="786"/>
                  </a:cubicBezTo>
                  <a:cubicBezTo>
                    <a:pt x="581" y="786"/>
                    <a:pt x="629" y="783"/>
                    <a:pt x="679" y="778"/>
                  </a:cubicBezTo>
                  <a:cubicBezTo>
                    <a:pt x="1027" y="739"/>
                    <a:pt x="1296" y="583"/>
                    <a:pt x="1279" y="427"/>
                  </a:cubicBezTo>
                  <a:cubicBezTo>
                    <a:pt x="1263" y="280"/>
                    <a:pt x="959" y="1"/>
                    <a:pt x="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76"/>
            <p:cNvSpPr/>
            <p:nvPr/>
          </p:nvSpPr>
          <p:spPr>
            <a:xfrm>
              <a:off x="4267120" y="2967783"/>
              <a:ext cx="14843" cy="25865"/>
            </a:xfrm>
            <a:custGeom>
              <a:avLst/>
              <a:gdLst/>
              <a:ahLst/>
              <a:cxnLst/>
              <a:rect l="l" t="t" r="r" b="b"/>
              <a:pathLst>
                <a:path w="412" h="626" extrusionOk="0">
                  <a:moveTo>
                    <a:pt x="345" y="0"/>
                  </a:moveTo>
                  <a:cubicBezTo>
                    <a:pt x="290" y="0"/>
                    <a:pt x="193" y="112"/>
                    <a:pt x="114" y="267"/>
                  </a:cubicBezTo>
                  <a:cubicBezTo>
                    <a:pt x="28" y="438"/>
                    <a:pt x="1" y="598"/>
                    <a:pt x="50" y="622"/>
                  </a:cubicBezTo>
                  <a:cubicBezTo>
                    <a:pt x="54" y="625"/>
                    <a:pt x="59" y="626"/>
                    <a:pt x="65" y="626"/>
                  </a:cubicBezTo>
                  <a:cubicBezTo>
                    <a:pt x="120" y="626"/>
                    <a:pt x="219" y="515"/>
                    <a:pt x="298" y="359"/>
                  </a:cubicBezTo>
                  <a:cubicBezTo>
                    <a:pt x="382" y="189"/>
                    <a:pt x="411" y="29"/>
                    <a:pt x="361" y="4"/>
                  </a:cubicBezTo>
                  <a:cubicBezTo>
                    <a:pt x="356" y="2"/>
                    <a:pt x="351" y="0"/>
                    <a:pt x="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76"/>
            <p:cNvSpPr/>
            <p:nvPr/>
          </p:nvSpPr>
          <p:spPr>
            <a:xfrm>
              <a:off x="4685906" y="2950595"/>
              <a:ext cx="136436" cy="131596"/>
            </a:xfrm>
            <a:custGeom>
              <a:avLst/>
              <a:gdLst/>
              <a:ahLst/>
              <a:cxnLst/>
              <a:rect l="l" t="t" r="r" b="b"/>
              <a:pathLst>
                <a:path w="3787" h="3185" extrusionOk="0">
                  <a:moveTo>
                    <a:pt x="1" y="0"/>
                  </a:moveTo>
                  <a:lnTo>
                    <a:pt x="732" y="2051"/>
                  </a:lnTo>
                  <a:lnTo>
                    <a:pt x="3786" y="3184"/>
                  </a:lnTo>
                  <a:lnTo>
                    <a:pt x="3057" y="1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76"/>
            <p:cNvSpPr/>
            <p:nvPr/>
          </p:nvSpPr>
          <p:spPr>
            <a:xfrm>
              <a:off x="5138449" y="2437195"/>
              <a:ext cx="628031" cy="1150899"/>
            </a:xfrm>
            <a:custGeom>
              <a:avLst/>
              <a:gdLst/>
              <a:ahLst/>
              <a:cxnLst/>
              <a:rect l="l" t="t" r="r" b="b"/>
              <a:pathLst>
                <a:path w="17432" h="27855" extrusionOk="0">
                  <a:moveTo>
                    <a:pt x="1" y="0"/>
                  </a:moveTo>
                  <a:cubicBezTo>
                    <a:pt x="1" y="1"/>
                    <a:pt x="2550" y="5572"/>
                    <a:pt x="4685" y="6639"/>
                  </a:cubicBezTo>
                  <a:cubicBezTo>
                    <a:pt x="6818" y="7705"/>
                    <a:pt x="8181" y="11855"/>
                    <a:pt x="8063" y="12863"/>
                  </a:cubicBezTo>
                  <a:cubicBezTo>
                    <a:pt x="8024" y="13186"/>
                    <a:pt x="7791" y="13296"/>
                    <a:pt x="7492" y="13296"/>
                  </a:cubicBezTo>
                  <a:cubicBezTo>
                    <a:pt x="6858" y="13296"/>
                    <a:pt x="5928" y="12803"/>
                    <a:pt x="5928" y="12803"/>
                  </a:cubicBezTo>
                  <a:lnTo>
                    <a:pt x="5928" y="12803"/>
                  </a:lnTo>
                  <a:cubicBezTo>
                    <a:pt x="5928" y="12803"/>
                    <a:pt x="10255" y="18079"/>
                    <a:pt x="10433" y="18908"/>
                  </a:cubicBezTo>
                  <a:cubicBezTo>
                    <a:pt x="10522" y="19323"/>
                    <a:pt x="10180" y="19427"/>
                    <a:pt x="9816" y="19427"/>
                  </a:cubicBezTo>
                  <a:cubicBezTo>
                    <a:pt x="9453" y="19427"/>
                    <a:pt x="9069" y="19323"/>
                    <a:pt x="9069" y="19323"/>
                  </a:cubicBezTo>
                  <a:lnTo>
                    <a:pt x="9069" y="19323"/>
                  </a:lnTo>
                  <a:cubicBezTo>
                    <a:pt x="9662" y="20983"/>
                    <a:pt x="12567" y="23235"/>
                    <a:pt x="12567" y="23235"/>
                  </a:cubicBezTo>
                  <a:cubicBezTo>
                    <a:pt x="12567" y="23235"/>
                    <a:pt x="13066" y="26436"/>
                    <a:pt x="15412" y="27739"/>
                  </a:cubicBezTo>
                  <a:cubicBezTo>
                    <a:pt x="15554" y="27817"/>
                    <a:pt x="15682" y="27854"/>
                    <a:pt x="15798" y="27854"/>
                  </a:cubicBezTo>
                  <a:cubicBezTo>
                    <a:pt x="17432" y="27854"/>
                    <a:pt x="16657" y="20568"/>
                    <a:pt x="16657" y="20568"/>
                  </a:cubicBezTo>
                  <a:lnTo>
                    <a:pt x="16657" y="20568"/>
                  </a:lnTo>
                  <a:lnTo>
                    <a:pt x="15828" y="21278"/>
                  </a:lnTo>
                  <a:cubicBezTo>
                    <a:pt x="15828" y="21278"/>
                    <a:pt x="16657" y="16656"/>
                    <a:pt x="14168" y="11559"/>
                  </a:cubicBezTo>
                  <a:cubicBezTo>
                    <a:pt x="11678" y="6461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76"/>
            <p:cNvSpPr/>
            <p:nvPr/>
          </p:nvSpPr>
          <p:spPr>
            <a:xfrm>
              <a:off x="5138521" y="2437195"/>
              <a:ext cx="1585" cy="1074"/>
            </a:xfrm>
            <a:custGeom>
              <a:avLst/>
              <a:gdLst/>
              <a:ahLst/>
              <a:cxnLst/>
              <a:rect l="l" t="t" r="r" b="b"/>
              <a:pathLst>
                <a:path w="44" h="26" extrusionOk="0">
                  <a:moveTo>
                    <a:pt x="0" y="0"/>
                  </a:moveTo>
                  <a:lnTo>
                    <a:pt x="4" y="8"/>
                  </a:lnTo>
                  <a:cubicBezTo>
                    <a:pt x="16" y="13"/>
                    <a:pt x="30" y="20"/>
                    <a:pt x="43" y="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BBA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76"/>
            <p:cNvSpPr/>
            <p:nvPr/>
          </p:nvSpPr>
          <p:spPr>
            <a:xfrm>
              <a:off x="5516956" y="2968609"/>
              <a:ext cx="197683" cy="820731"/>
            </a:xfrm>
            <a:custGeom>
              <a:avLst/>
              <a:gdLst/>
              <a:ahLst/>
              <a:cxnLst/>
              <a:rect l="l" t="t" r="r" b="b"/>
              <a:pathLst>
                <a:path w="5487" h="19864" extrusionOk="0">
                  <a:moveTo>
                    <a:pt x="90" y="1"/>
                  </a:moveTo>
                  <a:lnTo>
                    <a:pt x="1" y="52"/>
                  </a:lnTo>
                  <a:cubicBezTo>
                    <a:pt x="3320" y="5923"/>
                    <a:pt x="4846" y="10175"/>
                    <a:pt x="5054" y="13293"/>
                  </a:cubicBezTo>
                  <a:cubicBezTo>
                    <a:pt x="5245" y="16143"/>
                    <a:pt x="4223" y="17895"/>
                    <a:pt x="2971" y="19730"/>
                  </a:cubicBezTo>
                  <a:lnTo>
                    <a:pt x="3166" y="19864"/>
                  </a:lnTo>
                  <a:cubicBezTo>
                    <a:pt x="4445" y="17990"/>
                    <a:pt x="5486" y="16203"/>
                    <a:pt x="5291" y="13276"/>
                  </a:cubicBezTo>
                  <a:cubicBezTo>
                    <a:pt x="5080" y="10122"/>
                    <a:pt x="3428" y="5905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76"/>
            <p:cNvSpPr/>
            <p:nvPr/>
          </p:nvSpPr>
          <p:spPr>
            <a:xfrm>
              <a:off x="3248150" y="3780853"/>
              <a:ext cx="2700982" cy="129572"/>
            </a:xfrm>
            <a:custGeom>
              <a:avLst/>
              <a:gdLst/>
              <a:ahLst/>
              <a:cxnLst/>
              <a:rect l="l" t="t" r="r" b="b"/>
              <a:pathLst>
                <a:path w="74970" h="3136" extrusionOk="0">
                  <a:moveTo>
                    <a:pt x="1" y="0"/>
                  </a:moveTo>
                  <a:lnTo>
                    <a:pt x="1" y="3135"/>
                  </a:lnTo>
                  <a:lnTo>
                    <a:pt x="74970" y="3135"/>
                  </a:lnTo>
                  <a:lnTo>
                    <a:pt x="749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76"/>
            <p:cNvSpPr/>
            <p:nvPr/>
          </p:nvSpPr>
          <p:spPr>
            <a:xfrm>
              <a:off x="5158408" y="3226466"/>
              <a:ext cx="212454" cy="124366"/>
            </a:xfrm>
            <a:custGeom>
              <a:avLst/>
              <a:gdLst/>
              <a:ahLst/>
              <a:cxnLst/>
              <a:rect l="l" t="t" r="r" b="b"/>
              <a:pathLst>
                <a:path w="5897" h="3010" extrusionOk="0">
                  <a:moveTo>
                    <a:pt x="1" y="0"/>
                  </a:moveTo>
                  <a:lnTo>
                    <a:pt x="610" y="999"/>
                  </a:lnTo>
                  <a:lnTo>
                    <a:pt x="5897" y="3009"/>
                  </a:lnTo>
                  <a:lnTo>
                    <a:pt x="4432" y="9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76"/>
            <p:cNvSpPr/>
            <p:nvPr/>
          </p:nvSpPr>
          <p:spPr>
            <a:xfrm>
              <a:off x="4996032" y="3409168"/>
              <a:ext cx="225028" cy="286537"/>
            </a:xfrm>
            <a:custGeom>
              <a:avLst/>
              <a:gdLst/>
              <a:ahLst/>
              <a:cxnLst/>
              <a:rect l="l" t="t" r="r" b="b"/>
              <a:pathLst>
                <a:path w="6246" h="6935" extrusionOk="0">
                  <a:moveTo>
                    <a:pt x="1939" y="1"/>
                  </a:moveTo>
                  <a:lnTo>
                    <a:pt x="1" y="5383"/>
                  </a:lnTo>
                  <a:lnTo>
                    <a:pt x="4306" y="6935"/>
                  </a:lnTo>
                  <a:lnTo>
                    <a:pt x="6246" y="1551"/>
                  </a:lnTo>
                  <a:lnTo>
                    <a:pt x="19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76"/>
            <p:cNvSpPr/>
            <p:nvPr/>
          </p:nvSpPr>
          <p:spPr>
            <a:xfrm>
              <a:off x="5027448" y="3443833"/>
              <a:ext cx="171527" cy="221462"/>
            </a:xfrm>
            <a:custGeom>
              <a:avLst/>
              <a:gdLst/>
              <a:ahLst/>
              <a:cxnLst/>
              <a:rect l="l" t="t" r="r" b="b"/>
              <a:pathLst>
                <a:path w="4761" h="5360" extrusionOk="0">
                  <a:moveTo>
                    <a:pt x="1510" y="0"/>
                  </a:moveTo>
                  <a:lnTo>
                    <a:pt x="1" y="4189"/>
                  </a:lnTo>
                  <a:lnTo>
                    <a:pt x="3251" y="5359"/>
                  </a:lnTo>
                  <a:lnTo>
                    <a:pt x="4760" y="1171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76"/>
            <p:cNvSpPr/>
            <p:nvPr/>
          </p:nvSpPr>
          <p:spPr>
            <a:xfrm>
              <a:off x="5030943" y="3453295"/>
              <a:ext cx="154666" cy="199729"/>
            </a:xfrm>
            <a:custGeom>
              <a:avLst/>
              <a:gdLst/>
              <a:ahLst/>
              <a:cxnLst/>
              <a:rect l="l" t="t" r="r" b="b"/>
              <a:pathLst>
                <a:path w="4293" h="4834" extrusionOk="0">
                  <a:moveTo>
                    <a:pt x="1361" y="0"/>
                  </a:moveTo>
                  <a:lnTo>
                    <a:pt x="1" y="3778"/>
                  </a:lnTo>
                  <a:lnTo>
                    <a:pt x="2931" y="4833"/>
                  </a:lnTo>
                  <a:lnTo>
                    <a:pt x="4292" y="1057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76"/>
            <p:cNvSpPr/>
            <p:nvPr/>
          </p:nvSpPr>
          <p:spPr>
            <a:xfrm>
              <a:off x="5079508" y="3453914"/>
              <a:ext cx="71226" cy="203613"/>
            </a:xfrm>
            <a:custGeom>
              <a:avLst/>
              <a:gdLst/>
              <a:ahLst/>
              <a:cxnLst/>
              <a:rect l="l" t="t" r="r" b="b"/>
              <a:pathLst>
                <a:path w="1977" h="4928" extrusionOk="0">
                  <a:moveTo>
                    <a:pt x="1752" y="1"/>
                  </a:moveTo>
                  <a:lnTo>
                    <a:pt x="0" y="4791"/>
                  </a:lnTo>
                  <a:lnTo>
                    <a:pt x="225" y="4928"/>
                  </a:lnTo>
                  <a:lnTo>
                    <a:pt x="1977" y="138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76"/>
            <p:cNvSpPr/>
            <p:nvPr/>
          </p:nvSpPr>
          <p:spPr>
            <a:xfrm>
              <a:off x="5047695" y="3516592"/>
              <a:ext cx="134094" cy="59001"/>
            </a:xfrm>
            <a:custGeom>
              <a:avLst/>
              <a:gdLst/>
              <a:ahLst/>
              <a:cxnLst/>
              <a:rect l="l" t="t" r="r" b="b"/>
              <a:pathLst>
                <a:path w="3722" h="1428" extrusionOk="0">
                  <a:moveTo>
                    <a:pt x="122" y="0"/>
                  </a:moveTo>
                  <a:lnTo>
                    <a:pt x="0" y="234"/>
                  </a:lnTo>
                  <a:lnTo>
                    <a:pt x="3601" y="1428"/>
                  </a:lnTo>
                  <a:lnTo>
                    <a:pt x="3721" y="1196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76"/>
            <p:cNvSpPr/>
            <p:nvPr/>
          </p:nvSpPr>
          <p:spPr>
            <a:xfrm>
              <a:off x="4437135" y="3688097"/>
              <a:ext cx="9043" cy="15040"/>
            </a:xfrm>
            <a:custGeom>
              <a:avLst/>
              <a:gdLst/>
              <a:ahLst/>
              <a:cxnLst/>
              <a:rect l="l" t="t" r="r" b="b"/>
              <a:pathLst>
                <a:path w="251" h="364" extrusionOk="0">
                  <a:moveTo>
                    <a:pt x="125" y="1"/>
                  </a:moveTo>
                  <a:cubicBezTo>
                    <a:pt x="56" y="1"/>
                    <a:pt x="1" y="81"/>
                    <a:pt x="1" y="182"/>
                  </a:cubicBezTo>
                  <a:cubicBezTo>
                    <a:pt x="1" y="282"/>
                    <a:pt x="56" y="364"/>
                    <a:pt x="125" y="364"/>
                  </a:cubicBezTo>
                  <a:cubicBezTo>
                    <a:pt x="195" y="364"/>
                    <a:pt x="250" y="282"/>
                    <a:pt x="250" y="182"/>
                  </a:cubicBezTo>
                  <a:cubicBezTo>
                    <a:pt x="250" y="81"/>
                    <a:pt x="195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76"/>
            <p:cNvSpPr/>
            <p:nvPr/>
          </p:nvSpPr>
          <p:spPr>
            <a:xfrm>
              <a:off x="4768265" y="3719746"/>
              <a:ext cx="11060" cy="14502"/>
            </a:xfrm>
            <a:custGeom>
              <a:avLst/>
              <a:gdLst/>
              <a:ahLst/>
              <a:cxnLst/>
              <a:rect l="l" t="t" r="r" b="b"/>
              <a:pathLst>
                <a:path w="307" h="351" extrusionOk="0">
                  <a:moveTo>
                    <a:pt x="187" y="1"/>
                  </a:moveTo>
                  <a:cubicBezTo>
                    <a:pt x="130" y="1"/>
                    <a:pt x="68" y="52"/>
                    <a:pt x="38" y="130"/>
                  </a:cubicBezTo>
                  <a:cubicBezTo>
                    <a:pt x="1" y="222"/>
                    <a:pt x="22" y="319"/>
                    <a:pt x="87" y="344"/>
                  </a:cubicBezTo>
                  <a:cubicBezTo>
                    <a:pt x="98" y="348"/>
                    <a:pt x="109" y="350"/>
                    <a:pt x="120" y="350"/>
                  </a:cubicBezTo>
                  <a:cubicBezTo>
                    <a:pt x="178" y="350"/>
                    <a:pt x="239" y="299"/>
                    <a:pt x="270" y="221"/>
                  </a:cubicBezTo>
                  <a:cubicBezTo>
                    <a:pt x="307" y="127"/>
                    <a:pt x="284" y="32"/>
                    <a:pt x="221" y="7"/>
                  </a:cubicBezTo>
                  <a:cubicBezTo>
                    <a:pt x="210" y="3"/>
                    <a:pt x="198" y="1"/>
                    <a:pt x="1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76"/>
            <p:cNvSpPr/>
            <p:nvPr/>
          </p:nvSpPr>
          <p:spPr>
            <a:xfrm>
              <a:off x="4800149" y="3552455"/>
              <a:ext cx="11060" cy="14502"/>
            </a:xfrm>
            <a:custGeom>
              <a:avLst/>
              <a:gdLst/>
              <a:ahLst/>
              <a:cxnLst/>
              <a:rect l="l" t="t" r="r" b="b"/>
              <a:pathLst>
                <a:path w="307" h="351" extrusionOk="0">
                  <a:moveTo>
                    <a:pt x="188" y="0"/>
                  </a:moveTo>
                  <a:cubicBezTo>
                    <a:pt x="130" y="0"/>
                    <a:pt x="68" y="52"/>
                    <a:pt x="37" y="129"/>
                  </a:cubicBezTo>
                  <a:cubicBezTo>
                    <a:pt x="0" y="223"/>
                    <a:pt x="22" y="318"/>
                    <a:pt x="86" y="344"/>
                  </a:cubicBezTo>
                  <a:cubicBezTo>
                    <a:pt x="97" y="348"/>
                    <a:pt x="107" y="350"/>
                    <a:pt x="118" y="350"/>
                  </a:cubicBezTo>
                  <a:cubicBezTo>
                    <a:pt x="176" y="350"/>
                    <a:pt x="238" y="299"/>
                    <a:pt x="269" y="221"/>
                  </a:cubicBezTo>
                  <a:cubicBezTo>
                    <a:pt x="306" y="128"/>
                    <a:pt x="283" y="32"/>
                    <a:pt x="220" y="6"/>
                  </a:cubicBezTo>
                  <a:cubicBezTo>
                    <a:pt x="210" y="2"/>
                    <a:pt x="199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76"/>
            <p:cNvSpPr/>
            <p:nvPr/>
          </p:nvSpPr>
          <p:spPr>
            <a:xfrm>
              <a:off x="4441242" y="3746643"/>
              <a:ext cx="9007" cy="15040"/>
            </a:xfrm>
            <a:custGeom>
              <a:avLst/>
              <a:gdLst/>
              <a:ahLst/>
              <a:cxnLst/>
              <a:rect l="l" t="t" r="r" b="b"/>
              <a:pathLst>
                <a:path w="250" h="364" extrusionOk="0">
                  <a:moveTo>
                    <a:pt x="125" y="1"/>
                  </a:moveTo>
                  <a:cubicBezTo>
                    <a:pt x="56" y="1"/>
                    <a:pt x="1" y="82"/>
                    <a:pt x="1" y="182"/>
                  </a:cubicBezTo>
                  <a:cubicBezTo>
                    <a:pt x="1" y="284"/>
                    <a:pt x="56" y="364"/>
                    <a:pt x="125" y="364"/>
                  </a:cubicBezTo>
                  <a:cubicBezTo>
                    <a:pt x="194" y="364"/>
                    <a:pt x="250" y="284"/>
                    <a:pt x="250" y="182"/>
                  </a:cubicBezTo>
                  <a:cubicBezTo>
                    <a:pt x="250" y="82"/>
                    <a:pt x="194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76"/>
            <p:cNvSpPr/>
            <p:nvPr/>
          </p:nvSpPr>
          <p:spPr>
            <a:xfrm>
              <a:off x="3995292" y="3761888"/>
              <a:ext cx="8647" cy="8057"/>
            </a:xfrm>
            <a:custGeom>
              <a:avLst/>
              <a:gdLst/>
              <a:ahLst/>
              <a:cxnLst/>
              <a:rect l="l" t="t" r="r" b="b"/>
              <a:pathLst>
                <a:path w="240" h="195" extrusionOk="0">
                  <a:moveTo>
                    <a:pt x="120" y="0"/>
                  </a:moveTo>
                  <a:cubicBezTo>
                    <a:pt x="110" y="0"/>
                    <a:pt x="99" y="2"/>
                    <a:pt x="88" y="5"/>
                  </a:cubicBezTo>
                  <a:cubicBezTo>
                    <a:pt x="5" y="35"/>
                    <a:pt x="1" y="148"/>
                    <a:pt x="79" y="185"/>
                  </a:cubicBezTo>
                  <a:cubicBezTo>
                    <a:pt x="92" y="191"/>
                    <a:pt x="106" y="194"/>
                    <a:pt x="120" y="194"/>
                  </a:cubicBezTo>
                  <a:cubicBezTo>
                    <a:pt x="155" y="194"/>
                    <a:pt x="188" y="175"/>
                    <a:pt x="204" y="142"/>
                  </a:cubicBezTo>
                  <a:cubicBezTo>
                    <a:pt x="240" y="75"/>
                    <a:pt x="189" y="0"/>
                    <a:pt x="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76"/>
            <p:cNvSpPr/>
            <p:nvPr/>
          </p:nvSpPr>
          <p:spPr>
            <a:xfrm>
              <a:off x="4028113" y="3599060"/>
              <a:ext cx="9007" cy="15040"/>
            </a:xfrm>
            <a:custGeom>
              <a:avLst/>
              <a:gdLst/>
              <a:ahLst/>
              <a:cxnLst/>
              <a:rect l="l" t="t" r="r" b="b"/>
              <a:pathLst>
                <a:path w="250" h="364" extrusionOk="0">
                  <a:moveTo>
                    <a:pt x="125" y="1"/>
                  </a:moveTo>
                  <a:cubicBezTo>
                    <a:pt x="56" y="1"/>
                    <a:pt x="0" y="81"/>
                    <a:pt x="0" y="182"/>
                  </a:cubicBezTo>
                  <a:cubicBezTo>
                    <a:pt x="0" y="282"/>
                    <a:pt x="56" y="364"/>
                    <a:pt x="125" y="364"/>
                  </a:cubicBezTo>
                  <a:cubicBezTo>
                    <a:pt x="194" y="364"/>
                    <a:pt x="250" y="282"/>
                    <a:pt x="250" y="182"/>
                  </a:cubicBezTo>
                  <a:cubicBezTo>
                    <a:pt x="250" y="81"/>
                    <a:pt x="194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76"/>
            <p:cNvSpPr/>
            <p:nvPr/>
          </p:nvSpPr>
          <p:spPr>
            <a:xfrm>
              <a:off x="3958219" y="3488001"/>
              <a:ext cx="9007" cy="15040"/>
            </a:xfrm>
            <a:custGeom>
              <a:avLst/>
              <a:gdLst/>
              <a:ahLst/>
              <a:cxnLst/>
              <a:rect l="l" t="t" r="r" b="b"/>
              <a:pathLst>
                <a:path w="250" h="364" extrusionOk="0">
                  <a:moveTo>
                    <a:pt x="125" y="0"/>
                  </a:moveTo>
                  <a:cubicBezTo>
                    <a:pt x="56" y="0"/>
                    <a:pt x="1" y="82"/>
                    <a:pt x="1" y="182"/>
                  </a:cubicBezTo>
                  <a:cubicBezTo>
                    <a:pt x="1" y="282"/>
                    <a:pt x="56" y="363"/>
                    <a:pt x="125" y="363"/>
                  </a:cubicBezTo>
                  <a:cubicBezTo>
                    <a:pt x="194" y="363"/>
                    <a:pt x="250" y="283"/>
                    <a:pt x="250" y="182"/>
                  </a:cubicBezTo>
                  <a:cubicBezTo>
                    <a:pt x="250" y="82"/>
                    <a:pt x="194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76"/>
            <p:cNvSpPr/>
            <p:nvPr/>
          </p:nvSpPr>
          <p:spPr>
            <a:xfrm>
              <a:off x="3938008" y="3372686"/>
              <a:ext cx="9007" cy="15040"/>
            </a:xfrm>
            <a:custGeom>
              <a:avLst/>
              <a:gdLst/>
              <a:ahLst/>
              <a:cxnLst/>
              <a:rect l="l" t="t" r="r" b="b"/>
              <a:pathLst>
                <a:path w="250" h="364" extrusionOk="0">
                  <a:moveTo>
                    <a:pt x="125" y="1"/>
                  </a:moveTo>
                  <a:cubicBezTo>
                    <a:pt x="56" y="1"/>
                    <a:pt x="0" y="82"/>
                    <a:pt x="0" y="182"/>
                  </a:cubicBezTo>
                  <a:cubicBezTo>
                    <a:pt x="0" y="282"/>
                    <a:pt x="56" y="364"/>
                    <a:pt x="125" y="364"/>
                  </a:cubicBezTo>
                  <a:cubicBezTo>
                    <a:pt x="194" y="364"/>
                    <a:pt x="249" y="282"/>
                    <a:pt x="249" y="182"/>
                  </a:cubicBezTo>
                  <a:cubicBezTo>
                    <a:pt x="249" y="82"/>
                    <a:pt x="194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76"/>
            <p:cNvSpPr/>
            <p:nvPr/>
          </p:nvSpPr>
          <p:spPr>
            <a:xfrm>
              <a:off x="4202991" y="3545183"/>
              <a:ext cx="10268" cy="10040"/>
            </a:xfrm>
            <a:custGeom>
              <a:avLst/>
              <a:gdLst/>
              <a:ahLst/>
              <a:cxnLst/>
              <a:rect l="l" t="t" r="r" b="b"/>
              <a:pathLst>
                <a:path w="285" h="243" extrusionOk="0">
                  <a:moveTo>
                    <a:pt x="161" y="0"/>
                  </a:moveTo>
                  <a:cubicBezTo>
                    <a:pt x="132" y="0"/>
                    <a:pt x="103" y="11"/>
                    <a:pt x="78" y="34"/>
                  </a:cubicBezTo>
                  <a:cubicBezTo>
                    <a:pt x="1" y="110"/>
                    <a:pt x="55" y="242"/>
                    <a:pt x="162" y="242"/>
                  </a:cubicBezTo>
                  <a:cubicBezTo>
                    <a:pt x="229" y="242"/>
                    <a:pt x="282" y="190"/>
                    <a:pt x="282" y="125"/>
                  </a:cubicBezTo>
                  <a:cubicBezTo>
                    <a:pt x="285" y="50"/>
                    <a:pt x="225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76"/>
            <p:cNvSpPr/>
            <p:nvPr/>
          </p:nvSpPr>
          <p:spPr>
            <a:xfrm>
              <a:off x="4284197" y="3325130"/>
              <a:ext cx="10304" cy="10040"/>
            </a:xfrm>
            <a:custGeom>
              <a:avLst/>
              <a:gdLst/>
              <a:ahLst/>
              <a:cxnLst/>
              <a:rect l="l" t="t" r="r" b="b"/>
              <a:pathLst>
                <a:path w="286" h="243" extrusionOk="0">
                  <a:moveTo>
                    <a:pt x="162" y="1"/>
                  </a:moveTo>
                  <a:cubicBezTo>
                    <a:pt x="133" y="1"/>
                    <a:pt x="103" y="11"/>
                    <a:pt x="79" y="35"/>
                  </a:cubicBezTo>
                  <a:cubicBezTo>
                    <a:pt x="0" y="110"/>
                    <a:pt x="54" y="243"/>
                    <a:pt x="163" y="243"/>
                  </a:cubicBezTo>
                  <a:cubicBezTo>
                    <a:pt x="228" y="243"/>
                    <a:pt x="282" y="190"/>
                    <a:pt x="283" y="126"/>
                  </a:cubicBezTo>
                  <a:cubicBezTo>
                    <a:pt x="286" y="51"/>
                    <a:pt x="225" y="1"/>
                    <a:pt x="1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76"/>
            <p:cNvSpPr/>
            <p:nvPr/>
          </p:nvSpPr>
          <p:spPr>
            <a:xfrm>
              <a:off x="4047279" y="3391526"/>
              <a:ext cx="8683" cy="9668"/>
            </a:xfrm>
            <a:custGeom>
              <a:avLst/>
              <a:gdLst/>
              <a:ahLst/>
              <a:cxnLst/>
              <a:rect l="l" t="t" r="r" b="b"/>
              <a:pathLst>
                <a:path w="241" h="234" extrusionOk="0">
                  <a:moveTo>
                    <a:pt x="121" y="0"/>
                  </a:moveTo>
                  <a:cubicBezTo>
                    <a:pt x="54" y="0"/>
                    <a:pt x="1" y="52"/>
                    <a:pt x="1" y="117"/>
                  </a:cubicBezTo>
                  <a:cubicBezTo>
                    <a:pt x="1" y="182"/>
                    <a:pt x="54" y="234"/>
                    <a:pt x="121" y="234"/>
                  </a:cubicBezTo>
                  <a:cubicBezTo>
                    <a:pt x="187" y="234"/>
                    <a:pt x="241" y="182"/>
                    <a:pt x="241" y="117"/>
                  </a:cubicBezTo>
                  <a:cubicBezTo>
                    <a:pt x="241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76"/>
            <p:cNvSpPr/>
            <p:nvPr/>
          </p:nvSpPr>
          <p:spPr>
            <a:xfrm>
              <a:off x="4037192" y="3259809"/>
              <a:ext cx="10268" cy="9958"/>
            </a:xfrm>
            <a:custGeom>
              <a:avLst/>
              <a:gdLst/>
              <a:ahLst/>
              <a:cxnLst/>
              <a:rect l="l" t="t" r="r" b="b"/>
              <a:pathLst>
                <a:path w="285" h="241" extrusionOk="0">
                  <a:moveTo>
                    <a:pt x="161" y="0"/>
                  </a:moveTo>
                  <a:cubicBezTo>
                    <a:pt x="132" y="0"/>
                    <a:pt x="102" y="11"/>
                    <a:pt x="78" y="35"/>
                  </a:cubicBezTo>
                  <a:cubicBezTo>
                    <a:pt x="1" y="109"/>
                    <a:pt x="53" y="241"/>
                    <a:pt x="162" y="241"/>
                  </a:cubicBezTo>
                  <a:cubicBezTo>
                    <a:pt x="163" y="241"/>
                    <a:pt x="164" y="241"/>
                    <a:pt x="165" y="241"/>
                  </a:cubicBezTo>
                  <a:cubicBezTo>
                    <a:pt x="228" y="241"/>
                    <a:pt x="281" y="189"/>
                    <a:pt x="282" y="124"/>
                  </a:cubicBezTo>
                  <a:cubicBezTo>
                    <a:pt x="284" y="50"/>
                    <a:pt x="224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76"/>
            <p:cNvSpPr/>
            <p:nvPr/>
          </p:nvSpPr>
          <p:spPr>
            <a:xfrm>
              <a:off x="4093611" y="3142387"/>
              <a:ext cx="10268" cy="9999"/>
            </a:xfrm>
            <a:custGeom>
              <a:avLst/>
              <a:gdLst/>
              <a:ahLst/>
              <a:cxnLst/>
              <a:rect l="l" t="t" r="r" b="b"/>
              <a:pathLst>
                <a:path w="285" h="242" extrusionOk="0">
                  <a:moveTo>
                    <a:pt x="160" y="1"/>
                  </a:moveTo>
                  <a:cubicBezTo>
                    <a:pt x="131" y="1"/>
                    <a:pt x="102" y="11"/>
                    <a:pt x="77" y="34"/>
                  </a:cubicBezTo>
                  <a:cubicBezTo>
                    <a:pt x="1" y="110"/>
                    <a:pt x="53" y="242"/>
                    <a:pt x="162" y="242"/>
                  </a:cubicBezTo>
                  <a:cubicBezTo>
                    <a:pt x="163" y="242"/>
                    <a:pt x="164" y="242"/>
                    <a:pt x="165" y="242"/>
                  </a:cubicBezTo>
                  <a:cubicBezTo>
                    <a:pt x="228" y="242"/>
                    <a:pt x="280" y="190"/>
                    <a:pt x="282" y="125"/>
                  </a:cubicBezTo>
                  <a:cubicBezTo>
                    <a:pt x="284" y="51"/>
                    <a:pt x="224" y="1"/>
                    <a:pt x="1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76"/>
            <p:cNvSpPr/>
            <p:nvPr/>
          </p:nvSpPr>
          <p:spPr>
            <a:xfrm>
              <a:off x="4197803" y="3183167"/>
              <a:ext cx="10232" cy="9958"/>
            </a:xfrm>
            <a:custGeom>
              <a:avLst/>
              <a:gdLst/>
              <a:ahLst/>
              <a:cxnLst/>
              <a:rect l="l" t="t" r="r" b="b"/>
              <a:pathLst>
                <a:path w="284" h="241" extrusionOk="0">
                  <a:moveTo>
                    <a:pt x="161" y="0"/>
                  </a:moveTo>
                  <a:cubicBezTo>
                    <a:pt x="132" y="0"/>
                    <a:pt x="102" y="11"/>
                    <a:pt x="77" y="35"/>
                  </a:cubicBezTo>
                  <a:cubicBezTo>
                    <a:pt x="0" y="110"/>
                    <a:pt x="54" y="241"/>
                    <a:pt x="162" y="241"/>
                  </a:cubicBezTo>
                  <a:cubicBezTo>
                    <a:pt x="163" y="241"/>
                    <a:pt x="164" y="241"/>
                    <a:pt x="165" y="241"/>
                  </a:cubicBezTo>
                  <a:cubicBezTo>
                    <a:pt x="228" y="241"/>
                    <a:pt x="280" y="189"/>
                    <a:pt x="282" y="126"/>
                  </a:cubicBezTo>
                  <a:cubicBezTo>
                    <a:pt x="284" y="51"/>
                    <a:pt x="224" y="0"/>
                    <a:pt x="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76"/>
            <p:cNvSpPr/>
            <p:nvPr/>
          </p:nvSpPr>
          <p:spPr>
            <a:xfrm>
              <a:off x="4704136" y="2952496"/>
              <a:ext cx="118206" cy="129696"/>
            </a:xfrm>
            <a:custGeom>
              <a:avLst/>
              <a:gdLst/>
              <a:ahLst/>
              <a:cxnLst/>
              <a:rect l="l" t="t" r="r" b="b"/>
              <a:pathLst>
                <a:path w="3281" h="3139" extrusionOk="0">
                  <a:moveTo>
                    <a:pt x="289" y="0"/>
                  </a:moveTo>
                  <a:lnTo>
                    <a:pt x="1" y="142"/>
                  </a:lnTo>
                  <a:lnTo>
                    <a:pt x="2324" y="1451"/>
                  </a:lnTo>
                  <a:lnTo>
                    <a:pt x="2871" y="2986"/>
                  </a:lnTo>
                  <a:lnTo>
                    <a:pt x="3280" y="3138"/>
                  </a:lnTo>
                  <a:lnTo>
                    <a:pt x="2551" y="1088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76"/>
            <p:cNvSpPr/>
            <p:nvPr/>
          </p:nvSpPr>
          <p:spPr>
            <a:xfrm>
              <a:off x="3625720" y="1768857"/>
              <a:ext cx="1509444" cy="132547"/>
            </a:xfrm>
            <a:custGeom>
              <a:avLst/>
              <a:gdLst/>
              <a:ahLst/>
              <a:cxnLst/>
              <a:rect l="l" t="t" r="r" b="b"/>
              <a:pathLst>
                <a:path w="41897" h="3208" extrusionOk="0">
                  <a:moveTo>
                    <a:pt x="41897" y="1"/>
                  </a:moveTo>
                  <a:lnTo>
                    <a:pt x="16467" y="754"/>
                  </a:lnTo>
                  <a:lnTo>
                    <a:pt x="0" y="1987"/>
                  </a:lnTo>
                  <a:lnTo>
                    <a:pt x="40" y="2051"/>
                  </a:lnTo>
                  <a:lnTo>
                    <a:pt x="14492" y="2116"/>
                  </a:lnTo>
                  <a:lnTo>
                    <a:pt x="32092" y="3208"/>
                  </a:lnTo>
                  <a:lnTo>
                    <a:pt x="34284" y="1122"/>
                  </a:lnTo>
                  <a:lnTo>
                    <a:pt x="41790" y="158"/>
                  </a:lnTo>
                  <a:lnTo>
                    <a:pt x="41897" y="1"/>
                  </a:ln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76"/>
            <p:cNvSpPr/>
            <p:nvPr/>
          </p:nvSpPr>
          <p:spPr>
            <a:xfrm>
              <a:off x="5149149" y="3193165"/>
              <a:ext cx="221173" cy="102343"/>
            </a:xfrm>
            <a:custGeom>
              <a:avLst/>
              <a:gdLst/>
              <a:ahLst/>
              <a:cxnLst/>
              <a:rect l="l" t="t" r="r" b="b"/>
              <a:pathLst>
                <a:path w="6139" h="2477" extrusionOk="0">
                  <a:moveTo>
                    <a:pt x="1" y="0"/>
                  </a:moveTo>
                  <a:lnTo>
                    <a:pt x="694" y="942"/>
                  </a:lnTo>
                  <a:lnTo>
                    <a:pt x="6138" y="2477"/>
                  </a:lnTo>
                  <a:lnTo>
                    <a:pt x="4500" y="5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76"/>
            <p:cNvSpPr/>
            <p:nvPr/>
          </p:nvSpPr>
          <p:spPr>
            <a:xfrm>
              <a:off x="5047803" y="3056283"/>
              <a:ext cx="219876" cy="107095"/>
            </a:xfrm>
            <a:custGeom>
              <a:avLst/>
              <a:gdLst/>
              <a:ahLst/>
              <a:cxnLst/>
              <a:rect l="l" t="t" r="r" b="b"/>
              <a:pathLst>
                <a:path w="6103" h="2592" extrusionOk="0">
                  <a:moveTo>
                    <a:pt x="0" y="0"/>
                  </a:moveTo>
                  <a:lnTo>
                    <a:pt x="708" y="949"/>
                  </a:lnTo>
                  <a:lnTo>
                    <a:pt x="6102" y="2592"/>
                  </a:lnTo>
                  <a:lnTo>
                    <a:pt x="6102" y="2592"/>
                  </a:lnTo>
                  <a:lnTo>
                    <a:pt x="4438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76"/>
            <p:cNvSpPr/>
            <p:nvPr/>
          </p:nvSpPr>
          <p:spPr>
            <a:xfrm>
              <a:off x="4864963" y="3089171"/>
              <a:ext cx="200817" cy="154486"/>
            </a:xfrm>
            <a:custGeom>
              <a:avLst/>
              <a:gdLst/>
              <a:ahLst/>
              <a:cxnLst/>
              <a:rect l="l" t="t" r="r" b="b"/>
              <a:pathLst>
                <a:path w="5574" h="3739" extrusionOk="0">
                  <a:moveTo>
                    <a:pt x="1" y="1"/>
                  </a:moveTo>
                  <a:lnTo>
                    <a:pt x="298" y="1748"/>
                  </a:lnTo>
                  <a:lnTo>
                    <a:pt x="5574" y="3739"/>
                  </a:lnTo>
                  <a:lnTo>
                    <a:pt x="5574" y="3739"/>
                  </a:lnTo>
                  <a:lnTo>
                    <a:pt x="4902" y="234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76"/>
            <p:cNvSpPr/>
            <p:nvPr/>
          </p:nvSpPr>
          <p:spPr>
            <a:xfrm>
              <a:off x="4660254" y="2801938"/>
              <a:ext cx="229711" cy="90899"/>
            </a:xfrm>
            <a:custGeom>
              <a:avLst/>
              <a:gdLst/>
              <a:ahLst/>
              <a:cxnLst/>
              <a:rect l="l" t="t" r="r" b="b"/>
              <a:pathLst>
                <a:path w="6376" h="2200" extrusionOk="0">
                  <a:moveTo>
                    <a:pt x="1317" y="0"/>
                  </a:moveTo>
                  <a:lnTo>
                    <a:pt x="1" y="340"/>
                  </a:lnTo>
                  <a:lnTo>
                    <a:pt x="522" y="1634"/>
                  </a:lnTo>
                  <a:lnTo>
                    <a:pt x="910" y="1111"/>
                  </a:lnTo>
                  <a:lnTo>
                    <a:pt x="2768" y="1338"/>
                  </a:lnTo>
                  <a:lnTo>
                    <a:pt x="6375" y="2200"/>
                  </a:lnTo>
                  <a:lnTo>
                    <a:pt x="2293" y="84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76"/>
            <p:cNvSpPr/>
            <p:nvPr/>
          </p:nvSpPr>
          <p:spPr>
            <a:xfrm>
              <a:off x="4672900" y="2800285"/>
              <a:ext cx="217066" cy="92551"/>
            </a:xfrm>
            <a:custGeom>
              <a:avLst/>
              <a:gdLst/>
              <a:ahLst/>
              <a:cxnLst/>
              <a:rect l="l" t="t" r="r" b="b"/>
              <a:pathLst>
                <a:path w="6025" h="2240" extrusionOk="0">
                  <a:moveTo>
                    <a:pt x="76" y="0"/>
                  </a:moveTo>
                  <a:lnTo>
                    <a:pt x="0" y="289"/>
                  </a:lnTo>
                  <a:lnTo>
                    <a:pt x="909" y="391"/>
                  </a:lnTo>
                  <a:lnTo>
                    <a:pt x="1929" y="1149"/>
                  </a:lnTo>
                  <a:lnTo>
                    <a:pt x="2274" y="1362"/>
                  </a:lnTo>
                  <a:lnTo>
                    <a:pt x="2417" y="1378"/>
                  </a:lnTo>
                  <a:lnTo>
                    <a:pt x="6024" y="2240"/>
                  </a:lnTo>
                  <a:lnTo>
                    <a:pt x="2057" y="723"/>
                  </a:lnTo>
                  <a:lnTo>
                    <a:pt x="966" y="4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76"/>
            <p:cNvSpPr/>
            <p:nvPr/>
          </p:nvSpPr>
          <p:spPr>
            <a:xfrm>
              <a:off x="4864603" y="3031535"/>
              <a:ext cx="179021" cy="79743"/>
            </a:xfrm>
            <a:custGeom>
              <a:avLst/>
              <a:gdLst/>
              <a:ahLst/>
              <a:cxnLst/>
              <a:rect l="l" t="t" r="r" b="b"/>
              <a:pathLst>
                <a:path w="4969" h="1930" extrusionOk="0">
                  <a:moveTo>
                    <a:pt x="0" y="1"/>
                  </a:moveTo>
                  <a:lnTo>
                    <a:pt x="2246" y="1134"/>
                  </a:lnTo>
                  <a:lnTo>
                    <a:pt x="4968" y="1930"/>
                  </a:lnTo>
                  <a:lnTo>
                    <a:pt x="2223" y="7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76"/>
            <p:cNvSpPr/>
            <p:nvPr/>
          </p:nvSpPr>
          <p:spPr>
            <a:xfrm>
              <a:off x="3614119" y="2041836"/>
              <a:ext cx="848376" cy="86230"/>
            </a:xfrm>
            <a:custGeom>
              <a:avLst/>
              <a:gdLst/>
              <a:ahLst/>
              <a:cxnLst/>
              <a:rect l="l" t="t" r="r" b="b"/>
              <a:pathLst>
                <a:path w="23548" h="2087" extrusionOk="0">
                  <a:moveTo>
                    <a:pt x="23548" y="0"/>
                  </a:moveTo>
                  <a:lnTo>
                    <a:pt x="1" y="273"/>
                  </a:lnTo>
                  <a:lnTo>
                    <a:pt x="1090" y="2086"/>
                  </a:lnTo>
                  <a:lnTo>
                    <a:pt x="23548" y="0"/>
                  </a:ln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76"/>
            <p:cNvSpPr/>
            <p:nvPr/>
          </p:nvSpPr>
          <p:spPr>
            <a:xfrm>
              <a:off x="3868330" y="2587298"/>
              <a:ext cx="350656" cy="74041"/>
            </a:xfrm>
            <a:custGeom>
              <a:avLst/>
              <a:gdLst/>
              <a:ahLst/>
              <a:cxnLst/>
              <a:rect l="l" t="t" r="r" b="b"/>
              <a:pathLst>
                <a:path w="9733" h="1792" extrusionOk="0">
                  <a:moveTo>
                    <a:pt x="1" y="1"/>
                  </a:moveTo>
                  <a:lnTo>
                    <a:pt x="1102" y="1791"/>
                  </a:lnTo>
                  <a:lnTo>
                    <a:pt x="9733" y="13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76"/>
            <p:cNvSpPr/>
            <p:nvPr/>
          </p:nvSpPr>
          <p:spPr>
            <a:xfrm>
              <a:off x="3293977" y="1752413"/>
              <a:ext cx="684883" cy="110814"/>
            </a:xfrm>
            <a:custGeom>
              <a:avLst/>
              <a:gdLst/>
              <a:ahLst/>
              <a:cxnLst/>
              <a:rect l="l" t="t" r="r" b="b"/>
              <a:pathLst>
                <a:path w="19010" h="2682" extrusionOk="0">
                  <a:moveTo>
                    <a:pt x="19010" y="0"/>
                  </a:moveTo>
                  <a:lnTo>
                    <a:pt x="1" y="576"/>
                  </a:lnTo>
                  <a:lnTo>
                    <a:pt x="2423" y="2681"/>
                  </a:lnTo>
                  <a:lnTo>
                    <a:pt x="19010" y="0"/>
                  </a:ln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76"/>
            <p:cNvSpPr/>
            <p:nvPr/>
          </p:nvSpPr>
          <p:spPr>
            <a:xfrm>
              <a:off x="4571194" y="3652978"/>
              <a:ext cx="107902" cy="66562"/>
            </a:xfrm>
            <a:custGeom>
              <a:avLst/>
              <a:gdLst/>
              <a:ahLst/>
              <a:cxnLst/>
              <a:rect l="l" t="t" r="r" b="b"/>
              <a:pathLst>
                <a:path w="2995" h="1611" extrusionOk="0">
                  <a:moveTo>
                    <a:pt x="2950" y="0"/>
                  </a:moveTo>
                  <a:lnTo>
                    <a:pt x="1" y="273"/>
                  </a:lnTo>
                  <a:lnTo>
                    <a:pt x="227" y="1611"/>
                  </a:lnTo>
                  <a:lnTo>
                    <a:pt x="2994" y="1134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76"/>
            <p:cNvSpPr/>
            <p:nvPr/>
          </p:nvSpPr>
          <p:spPr>
            <a:xfrm>
              <a:off x="5110492" y="3692311"/>
              <a:ext cx="133014" cy="37971"/>
            </a:xfrm>
            <a:custGeom>
              <a:avLst/>
              <a:gdLst/>
              <a:ahLst/>
              <a:cxnLst/>
              <a:rect l="l" t="t" r="r" b="b"/>
              <a:pathLst>
                <a:path w="3692" h="919" extrusionOk="0">
                  <a:moveTo>
                    <a:pt x="219" y="0"/>
                  </a:moveTo>
                  <a:lnTo>
                    <a:pt x="0" y="307"/>
                  </a:lnTo>
                  <a:lnTo>
                    <a:pt x="3692" y="919"/>
                  </a:lnTo>
                  <a:lnTo>
                    <a:pt x="3692" y="919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76"/>
            <p:cNvSpPr/>
            <p:nvPr/>
          </p:nvSpPr>
          <p:spPr>
            <a:xfrm>
              <a:off x="5543364" y="3221839"/>
              <a:ext cx="132041" cy="140108"/>
            </a:xfrm>
            <a:custGeom>
              <a:avLst/>
              <a:gdLst/>
              <a:ahLst/>
              <a:cxnLst/>
              <a:rect l="l" t="t" r="r" b="b"/>
              <a:pathLst>
                <a:path w="3665" h="3391" extrusionOk="0">
                  <a:moveTo>
                    <a:pt x="0" y="0"/>
                  </a:moveTo>
                  <a:lnTo>
                    <a:pt x="22" y="68"/>
                  </a:lnTo>
                  <a:cubicBezTo>
                    <a:pt x="43" y="83"/>
                    <a:pt x="2294" y="1588"/>
                    <a:pt x="3664" y="3390"/>
                  </a:cubicBezTo>
                  <a:lnTo>
                    <a:pt x="3598" y="3086"/>
                  </a:lnTo>
                  <a:cubicBezTo>
                    <a:pt x="2183" y="1337"/>
                    <a:pt x="22" y="1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76"/>
            <p:cNvSpPr/>
            <p:nvPr/>
          </p:nvSpPr>
          <p:spPr>
            <a:xfrm>
              <a:off x="5311274" y="2905767"/>
              <a:ext cx="30623" cy="44623"/>
            </a:xfrm>
            <a:custGeom>
              <a:avLst/>
              <a:gdLst/>
              <a:ahLst/>
              <a:cxnLst/>
              <a:rect l="l" t="t" r="r" b="b"/>
              <a:pathLst>
                <a:path w="850" h="1080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02" y="510"/>
                    <a:pt x="186" y="714"/>
                  </a:cubicBezTo>
                  <a:cubicBezTo>
                    <a:pt x="291" y="966"/>
                    <a:pt x="462" y="1080"/>
                    <a:pt x="599" y="1080"/>
                  </a:cubicBezTo>
                  <a:cubicBezTo>
                    <a:pt x="711" y="1080"/>
                    <a:pt x="801" y="1005"/>
                    <a:pt x="815" y="868"/>
                  </a:cubicBezTo>
                  <a:cubicBezTo>
                    <a:pt x="849" y="562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76"/>
            <p:cNvSpPr/>
            <p:nvPr/>
          </p:nvSpPr>
          <p:spPr>
            <a:xfrm>
              <a:off x="5392156" y="3157592"/>
              <a:ext cx="36532" cy="38177"/>
            </a:xfrm>
            <a:custGeom>
              <a:avLst/>
              <a:gdLst/>
              <a:ahLst/>
              <a:cxnLst/>
              <a:rect l="l" t="t" r="r" b="b"/>
              <a:pathLst>
                <a:path w="1014" h="924" extrusionOk="0">
                  <a:moveTo>
                    <a:pt x="1" y="0"/>
                  </a:moveTo>
                  <a:cubicBezTo>
                    <a:pt x="1" y="0"/>
                    <a:pt x="216" y="474"/>
                    <a:pt x="345" y="654"/>
                  </a:cubicBezTo>
                  <a:cubicBezTo>
                    <a:pt x="482" y="843"/>
                    <a:pt x="642" y="924"/>
                    <a:pt x="769" y="924"/>
                  </a:cubicBezTo>
                  <a:cubicBezTo>
                    <a:pt x="912" y="924"/>
                    <a:pt x="1013" y="822"/>
                    <a:pt x="994" y="660"/>
                  </a:cubicBezTo>
                  <a:cubicBezTo>
                    <a:pt x="958" y="35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76"/>
            <p:cNvSpPr/>
            <p:nvPr/>
          </p:nvSpPr>
          <p:spPr>
            <a:xfrm>
              <a:off x="5154661" y="2557840"/>
              <a:ext cx="24174" cy="51482"/>
            </a:xfrm>
            <a:custGeom>
              <a:avLst/>
              <a:gdLst/>
              <a:ahLst/>
              <a:cxnLst/>
              <a:rect l="l" t="t" r="r" b="b"/>
              <a:pathLst>
                <a:path w="671" h="1246" extrusionOk="0">
                  <a:moveTo>
                    <a:pt x="346" y="0"/>
                  </a:moveTo>
                  <a:cubicBezTo>
                    <a:pt x="271" y="0"/>
                    <a:pt x="198" y="43"/>
                    <a:pt x="149" y="131"/>
                  </a:cubicBezTo>
                  <a:cubicBezTo>
                    <a:pt x="0" y="401"/>
                    <a:pt x="569" y="1246"/>
                    <a:pt x="569" y="1246"/>
                  </a:cubicBezTo>
                  <a:cubicBezTo>
                    <a:pt x="569" y="1246"/>
                    <a:pt x="671" y="735"/>
                    <a:pt x="671" y="515"/>
                  </a:cubicBezTo>
                  <a:cubicBezTo>
                    <a:pt x="671" y="181"/>
                    <a:pt x="502" y="0"/>
                    <a:pt x="3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76"/>
            <p:cNvSpPr/>
            <p:nvPr/>
          </p:nvSpPr>
          <p:spPr>
            <a:xfrm>
              <a:off x="5039373" y="2625475"/>
              <a:ext cx="48493" cy="21237"/>
            </a:xfrm>
            <a:custGeom>
              <a:avLst/>
              <a:gdLst/>
              <a:ahLst/>
              <a:cxnLst/>
              <a:rect l="l" t="t" r="r" b="b"/>
              <a:pathLst>
                <a:path w="1346" h="514" extrusionOk="0">
                  <a:moveTo>
                    <a:pt x="777" y="1"/>
                  </a:moveTo>
                  <a:cubicBezTo>
                    <a:pt x="428" y="1"/>
                    <a:pt x="1" y="98"/>
                    <a:pt x="1" y="98"/>
                  </a:cubicBezTo>
                  <a:cubicBezTo>
                    <a:pt x="1" y="98"/>
                    <a:pt x="439" y="378"/>
                    <a:pt x="645" y="458"/>
                  </a:cubicBezTo>
                  <a:cubicBezTo>
                    <a:pt x="745" y="497"/>
                    <a:pt x="836" y="513"/>
                    <a:pt x="916" y="513"/>
                  </a:cubicBezTo>
                  <a:cubicBezTo>
                    <a:pt x="1206" y="513"/>
                    <a:pt x="1345" y="295"/>
                    <a:pt x="1190" y="109"/>
                  </a:cubicBezTo>
                  <a:cubicBezTo>
                    <a:pt x="1122" y="27"/>
                    <a:pt x="960" y="1"/>
                    <a:pt x="7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76"/>
            <p:cNvSpPr/>
            <p:nvPr/>
          </p:nvSpPr>
          <p:spPr>
            <a:xfrm>
              <a:off x="5197102" y="2858005"/>
              <a:ext cx="42873" cy="33137"/>
            </a:xfrm>
            <a:custGeom>
              <a:avLst/>
              <a:gdLst/>
              <a:ahLst/>
              <a:cxnLst/>
              <a:rect l="l" t="t" r="r" b="b"/>
              <a:pathLst>
                <a:path w="1190" h="802" extrusionOk="0">
                  <a:moveTo>
                    <a:pt x="862" y="0"/>
                  </a:moveTo>
                  <a:cubicBezTo>
                    <a:pt x="552" y="0"/>
                    <a:pt x="0" y="801"/>
                    <a:pt x="0" y="801"/>
                  </a:cubicBezTo>
                  <a:cubicBezTo>
                    <a:pt x="0" y="801"/>
                    <a:pt x="513" y="709"/>
                    <a:pt x="719" y="628"/>
                  </a:cubicBezTo>
                  <a:cubicBezTo>
                    <a:pt x="1180" y="446"/>
                    <a:pt x="1189" y="41"/>
                    <a:pt x="883" y="1"/>
                  </a:cubicBezTo>
                  <a:cubicBezTo>
                    <a:pt x="876" y="1"/>
                    <a:pt x="869" y="0"/>
                    <a:pt x="8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76"/>
            <p:cNvSpPr/>
            <p:nvPr/>
          </p:nvSpPr>
          <p:spPr>
            <a:xfrm>
              <a:off x="4911763" y="2321922"/>
              <a:ext cx="49754" cy="21072"/>
            </a:xfrm>
            <a:custGeom>
              <a:avLst/>
              <a:gdLst/>
              <a:ahLst/>
              <a:cxnLst/>
              <a:rect l="l" t="t" r="r" b="b"/>
              <a:pathLst>
                <a:path w="1381" h="510" extrusionOk="0">
                  <a:moveTo>
                    <a:pt x="955" y="0"/>
                  </a:moveTo>
                  <a:cubicBezTo>
                    <a:pt x="593" y="0"/>
                    <a:pt x="0" y="242"/>
                    <a:pt x="0" y="242"/>
                  </a:cubicBezTo>
                  <a:cubicBezTo>
                    <a:pt x="0" y="242"/>
                    <a:pt x="478" y="445"/>
                    <a:pt x="695" y="491"/>
                  </a:cubicBezTo>
                  <a:cubicBezTo>
                    <a:pt x="757" y="504"/>
                    <a:pt x="815" y="510"/>
                    <a:pt x="868" y="510"/>
                  </a:cubicBezTo>
                  <a:cubicBezTo>
                    <a:pt x="1231" y="510"/>
                    <a:pt x="1381" y="234"/>
                    <a:pt x="1177" y="59"/>
                  </a:cubicBezTo>
                  <a:cubicBezTo>
                    <a:pt x="1129" y="17"/>
                    <a:pt x="1050" y="0"/>
                    <a:pt x="9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76"/>
            <p:cNvSpPr/>
            <p:nvPr/>
          </p:nvSpPr>
          <p:spPr>
            <a:xfrm>
              <a:off x="5553307" y="3690204"/>
              <a:ext cx="52132" cy="94948"/>
            </a:xfrm>
            <a:custGeom>
              <a:avLst/>
              <a:gdLst/>
              <a:ahLst/>
              <a:cxnLst/>
              <a:rect l="l" t="t" r="r" b="b"/>
              <a:pathLst>
                <a:path w="1447" h="2298" extrusionOk="0">
                  <a:moveTo>
                    <a:pt x="70" y="1"/>
                  </a:moveTo>
                  <a:cubicBezTo>
                    <a:pt x="1" y="545"/>
                    <a:pt x="224" y="1803"/>
                    <a:pt x="955" y="2297"/>
                  </a:cubicBezTo>
                  <a:lnTo>
                    <a:pt x="1447" y="2179"/>
                  </a:lnTo>
                  <a:cubicBezTo>
                    <a:pt x="393" y="1599"/>
                    <a:pt x="70" y="1"/>
                    <a:pt x="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76"/>
            <p:cNvSpPr/>
            <p:nvPr/>
          </p:nvSpPr>
          <p:spPr>
            <a:xfrm>
              <a:off x="5536411" y="3702847"/>
              <a:ext cx="57608" cy="84412"/>
            </a:xfrm>
            <a:custGeom>
              <a:avLst/>
              <a:gdLst/>
              <a:ahLst/>
              <a:cxnLst/>
              <a:rect l="l" t="t" r="r" b="b"/>
              <a:pathLst>
                <a:path w="1599" h="2043" extrusionOk="0">
                  <a:moveTo>
                    <a:pt x="18" y="1"/>
                  </a:moveTo>
                  <a:lnTo>
                    <a:pt x="18" y="1"/>
                  </a:lnTo>
                  <a:cubicBezTo>
                    <a:pt x="1" y="484"/>
                    <a:pt x="339" y="1604"/>
                    <a:pt x="1118" y="2042"/>
                  </a:cubicBezTo>
                  <a:lnTo>
                    <a:pt x="1599" y="1936"/>
                  </a:lnTo>
                  <a:cubicBezTo>
                    <a:pt x="490" y="1422"/>
                    <a:pt x="18" y="1"/>
                    <a:pt x="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76"/>
            <p:cNvSpPr/>
            <p:nvPr/>
          </p:nvSpPr>
          <p:spPr>
            <a:xfrm>
              <a:off x="5571934" y="3707061"/>
              <a:ext cx="57680" cy="84453"/>
            </a:xfrm>
            <a:custGeom>
              <a:avLst/>
              <a:gdLst/>
              <a:ahLst/>
              <a:cxnLst/>
              <a:rect l="l" t="t" r="r" b="b"/>
              <a:pathLst>
                <a:path w="1601" h="2044" extrusionOk="0">
                  <a:moveTo>
                    <a:pt x="18" y="0"/>
                  </a:moveTo>
                  <a:lnTo>
                    <a:pt x="18" y="0"/>
                  </a:lnTo>
                  <a:cubicBezTo>
                    <a:pt x="1" y="485"/>
                    <a:pt x="341" y="1603"/>
                    <a:pt x="1118" y="2043"/>
                  </a:cubicBezTo>
                  <a:lnTo>
                    <a:pt x="1600" y="1937"/>
                  </a:lnTo>
                  <a:cubicBezTo>
                    <a:pt x="492" y="1422"/>
                    <a:pt x="18" y="1"/>
                    <a:pt x="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76"/>
            <p:cNvSpPr/>
            <p:nvPr/>
          </p:nvSpPr>
          <p:spPr>
            <a:xfrm>
              <a:off x="5593406" y="3722514"/>
              <a:ext cx="57644" cy="84412"/>
            </a:xfrm>
            <a:custGeom>
              <a:avLst/>
              <a:gdLst/>
              <a:ahLst/>
              <a:cxnLst/>
              <a:rect l="l" t="t" r="r" b="b"/>
              <a:pathLst>
                <a:path w="1600" h="2043" extrusionOk="0">
                  <a:moveTo>
                    <a:pt x="17" y="0"/>
                  </a:moveTo>
                  <a:cubicBezTo>
                    <a:pt x="0" y="485"/>
                    <a:pt x="340" y="1604"/>
                    <a:pt x="1117" y="2043"/>
                  </a:cubicBezTo>
                  <a:lnTo>
                    <a:pt x="1600" y="1937"/>
                  </a:lnTo>
                  <a:cubicBezTo>
                    <a:pt x="491" y="1423"/>
                    <a:pt x="17" y="0"/>
                    <a:pt x="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76"/>
            <p:cNvSpPr/>
            <p:nvPr/>
          </p:nvSpPr>
          <p:spPr>
            <a:xfrm>
              <a:off x="5523945" y="3720076"/>
              <a:ext cx="65534" cy="77842"/>
            </a:xfrm>
            <a:custGeom>
              <a:avLst/>
              <a:gdLst/>
              <a:ahLst/>
              <a:cxnLst/>
              <a:rect l="l" t="t" r="r" b="b"/>
              <a:pathLst>
                <a:path w="1819" h="1884" extrusionOk="0">
                  <a:moveTo>
                    <a:pt x="1" y="1"/>
                  </a:moveTo>
                  <a:lnTo>
                    <a:pt x="1" y="1"/>
                  </a:lnTo>
                  <a:cubicBezTo>
                    <a:pt x="45" y="482"/>
                    <a:pt x="527" y="1548"/>
                    <a:pt x="1354" y="1883"/>
                  </a:cubicBezTo>
                  <a:lnTo>
                    <a:pt x="1819" y="1716"/>
                  </a:lnTo>
                  <a:cubicBezTo>
                    <a:pt x="653" y="1350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76"/>
            <p:cNvSpPr/>
            <p:nvPr/>
          </p:nvSpPr>
          <p:spPr>
            <a:xfrm>
              <a:off x="5367837" y="3696815"/>
              <a:ext cx="52132" cy="94948"/>
            </a:xfrm>
            <a:custGeom>
              <a:avLst/>
              <a:gdLst/>
              <a:ahLst/>
              <a:cxnLst/>
              <a:rect l="l" t="t" r="r" b="b"/>
              <a:pathLst>
                <a:path w="1447" h="2298" extrusionOk="0">
                  <a:moveTo>
                    <a:pt x="68" y="1"/>
                  </a:moveTo>
                  <a:lnTo>
                    <a:pt x="68" y="1"/>
                  </a:lnTo>
                  <a:cubicBezTo>
                    <a:pt x="1" y="545"/>
                    <a:pt x="222" y="1805"/>
                    <a:pt x="953" y="2297"/>
                  </a:cubicBezTo>
                  <a:lnTo>
                    <a:pt x="1446" y="2179"/>
                  </a:lnTo>
                  <a:cubicBezTo>
                    <a:pt x="391" y="1600"/>
                    <a:pt x="68" y="1"/>
                    <a:pt x="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76"/>
            <p:cNvSpPr/>
            <p:nvPr/>
          </p:nvSpPr>
          <p:spPr>
            <a:xfrm>
              <a:off x="5350868" y="3709458"/>
              <a:ext cx="57680" cy="84370"/>
            </a:xfrm>
            <a:custGeom>
              <a:avLst/>
              <a:gdLst/>
              <a:ahLst/>
              <a:cxnLst/>
              <a:rect l="l" t="t" r="r" b="b"/>
              <a:pathLst>
                <a:path w="1601" h="2042" extrusionOk="0">
                  <a:moveTo>
                    <a:pt x="18" y="1"/>
                  </a:moveTo>
                  <a:lnTo>
                    <a:pt x="18" y="1"/>
                  </a:lnTo>
                  <a:cubicBezTo>
                    <a:pt x="1" y="485"/>
                    <a:pt x="341" y="1604"/>
                    <a:pt x="1118" y="2042"/>
                  </a:cubicBezTo>
                  <a:lnTo>
                    <a:pt x="1601" y="1937"/>
                  </a:lnTo>
                  <a:cubicBezTo>
                    <a:pt x="492" y="1422"/>
                    <a:pt x="18" y="1"/>
                    <a:pt x="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76"/>
            <p:cNvSpPr/>
            <p:nvPr/>
          </p:nvSpPr>
          <p:spPr>
            <a:xfrm>
              <a:off x="5386463" y="3713672"/>
              <a:ext cx="57608" cy="84453"/>
            </a:xfrm>
            <a:custGeom>
              <a:avLst/>
              <a:gdLst/>
              <a:ahLst/>
              <a:cxnLst/>
              <a:rect l="l" t="t" r="r" b="b"/>
              <a:pathLst>
                <a:path w="1599" h="2044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485"/>
                    <a:pt x="339" y="1605"/>
                    <a:pt x="1117" y="2043"/>
                  </a:cubicBezTo>
                  <a:lnTo>
                    <a:pt x="1599" y="1937"/>
                  </a:lnTo>
                  <a:cubicBezTo>
                    <a:pt x="490" y="1423"/>
                    <a:pt x="17" y="1"/>
                    <a:pt x="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76"/>
            <p:cNvSpPr/>
            <p:nvPr/>
          </p:nvSpPr>
          <p:spPr>
            <a:xfrm>
              <a:off x="5407900" y="3729166"/>
              <a:ext cx="57680" cy="84370"/>
            </a:xfrm>
            <a:custGeom>
              <a:avLst/>
              <a:gdLst/>
              <a:ahLst/>
              <a:cxnLst/>
              <a:rect l="l" t="t" r="r" b="b"/>
              <a:pathLst>
                <a:path w="1601" h="2042" extrusionOk="0">
                  <a:moveTo>
                    <a:pt x="18" y="1"/>
                  </a:moveTo>
                  <a:lnTo>
                    <a:pt x="18" y="1"/>
                  </a:lnTo>
                  <a:cubicBezTo>
                    <a:pt x="1" y="484"/>
                    <a:pt x="341" y="1603"/>
                    <a:pt x="1117" y="2042"/>
                  </a:cubicBezTo>
                  <a:lnTo>
                    <a:pt x="1600" y="1936"/>
                  </a:lnTo>
                  <a:cubicBezTo>
                    <a:pt x="490" y="1422"/>
                    <a:pt x="18" y="1"/>
                    <a:pt x="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76"/>
            <p:cNvSpPr/>
            <p:nvPr/>
          </p:nvSpPr>
          <p:spPr>
            <a:xfrm>
              <a:off x="5418312" y="3717225"/>
              <a:ext cx="57644" cy="84370"/>
            </a:xfrm>
            <a:custGeom>
              <a:avLst/>
              <a:gdLst/>
              <a:ahLst/>
              <a:cxnLst/>
              <a:rect l="l" t="t" r="r" b="b"/>
              <a:pathLst>
                <a:path w="1600" h="2042" extrusionOk="0">
                  <a:moveTo>
                    <a:pt x="18" y="0"/>
                  </a:moveTo>
                  <a:lnTo>
                    <a:pt x="18" y="0"/>
                  </a:lnTo>
                  <a:cubicBezTo>
                    <a:pt x="1" y="483"/>
                    <a:pt x="339" y="1603"/>
                    <a:pt x="1118" y="2042"/>
                  </a:cubicBezTo>
                  <a:lnTo>
                    <a:pt x="1599" y="1936"/>
                  </a:lnTo>
                  <a:cubicBezTo>
                    <a:pt x="490" y="1422"/>
                    <a:pt x="18" y="1"/>
                    <a:pt x="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76"/>
            <p:cNvSpPr/>
            <p:nvPr/>
          </p:nvSpPr>
          <p:spPr>
            <a:xfrm>
              <a:off x="5338403" y="3726687"/>
              <a:ext cx="65534" cy="77842"/>
            </a:xfrm>
            <a:custGeom>
              <a:avLst/>
              <a:gdLst/>
              <a:ahLst/>
              <a:cxnLst/>
              <a:rect l="l" t="t" r="r" b="b"/>
              <a:pathLst>
                <a:path w="1819" h="1884" extrusionOk="0">
                  <a:moveTo>
                    <a:pt x="1" y="1"/>
                  </a:moveTo>
                  <a:cubicBezTo>
                    <a:pt x="47" y="484"/>
                    <a:pt x="527" y="1550"/>
                    <a:pt x="1354" y="1883"/>
                  </a:cubicBezTo>
                  <a:lnTo>
                    <a:pt x="1819" y="1716"/>
                  </a:lnTo>
                  <a:cubicBezTo>
                    <a:pt x="653" y="135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76"/>
            <p:cNvSpPr/>
            <p:nvPr/>
          </p:nvSpPr>
          <p:spPr>
            <a:xfrm>
              <a:off x="4702856" y="3694027"/>
              <a:ext cx="44134" cy="88585"/>
            </a:xfrm>
            <a:custGeom>
              <a:avLst/>
              <a:gdLst/>
              <a:ahLst/>
              <a:cxnLst/>
              <a:rect l="l" t="t" r="r" b="b"/>
              <a:pathLst>
                <a:path w="1225" h="2144" extrusionOk="0">
                  <a:moveTo>
                    <a:pt x="142" y="1"/>
                  </a:moveTo>
                  <a:cubicBezTo>
                    <a:pt x="0" y="508"/>
                    <a:pt x="51" y="1684"/>
                    <a:pt x="716" y="2144"/>
                  </a:cubicBezTo>
                  <a:lnTo>
                    <a:pt x="1225" y="2033"/>
                  </a:lnTo>
                  <a:cubicBezTo>
                    <a:pt x="250" y="1493"/>
                    <a:pt x="142" y="1"/>
                    <a:pt x="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76"/>
            <p:cNvSpPr/>
            <p:nvPr/>
          </p:nvSpPr>
          <p:spPr>
            <a:xfrm>
              <a:off x="4684770" y="3705843"/>
              <a:ext cx="50547" cy="78751"/>
            </a:xfrm>
            <a:custGeom>
              <a:avLst/>
              <a:gdLst/>
              <a:ahLst/>
              <a:cxnLst/>
              <a:rect l="l" t="t" r="r" b="b"/>
              <a:pathLst>
                <a:path w="1403" h="1906" extrusionOk="0">
                  <a:moveTo>
                    <a:pt x="83" y="1"/>
                  </a:moveTo>
                  <a:cubicBezTo>
                    <a:pt x="1" y="452"/>
                    <a:pt x="187" y="1496"/>
                    <a:pt x="905" y="1905"/>
                  </a:cubicBezTo>
                  <a:lnTo>
                    <a:pt x="1402" y="1807"/>
                  </a:lnTo>
                  <a:cubicBezTo>
                    <a:pt x="363" y="1327"/>
                    <a:pt x="83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76"/>
            <p:cNvSpPr/>
            <p:nvPr/>
          </p:nvSpPr>
          <p:spPr>
            <a:xfrm>
              <a:off x="4719753" y="3709727"/>
              <a:ext cx="50583" cy="78792"/>
            </a:xfrm>
            <a:custGeom>
              <a:avLst/>
              <a:gdLst/>
              <a:ahLst/>
              <a:cxnLst/>
              <a:rect l="l" t="t" r="r" b="b"/>
              <a:pathLst>
                <a:path w="1404" h="1907" extrusionOk="0">
                  <a:moveTo>
                    <a:pt x="84" y="1"/>
                  </a:moveTo>
                  <a:lnTo>
                    <a:pt x="84" y="1"/>
                  </a:lnTo>
                  <a:cubicBezTo>
                    <a:pt x="1" y="453"/>
                    <a:pt x="188" y="1497"/>
                    <a:pt x="907" y="1907"/>
                  </a:cubicBezTo>
                  <a:lnTo>
                    <a:pt x="1403" y="1808"/>
                  </a:lnTo>
                  <a:cubicBezTo>
                    <a:pt x="364" y="1328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76"/>
            <p:cNvSpPr/>
            <p:nvPr/>
          </p:nvSpPr>
          <p:spPr>
            <a:xfrm>
              <a:off x="4735624" y="3719746"/>
              <a:ext cx="50511" cy="78792"/>
            </a:xfrm>
            <a:custGeom>
              <a:avLst/>
              <a:gdLst/>
              <a:ahLst/>
              <a:cxnLst/>
              <a:rect l="l" t="t" r="r" b="b"/>
              <a:pathLst>
                <a:path w="1402" h="1907" extrusionOk="0">
                  <a:moveTo>
                    <a:pt x="82" y="1"/>
                  </a:moveTo>
                  <a:lnTo>
                    <a:pt x="82" y="1"/>
                  </a:lnTo>
                  <a:cubicBezTo>
                    <a:pt x="1" y="453"/>
                    <a:pt x="187" y="1498"/>
                    <a:pt x="905" y="1907"/>
                  </a:cubicBezTo>
                  <a:lnTo>
                    <a:pt x="1402" y="1808"/>
                  </a:lnTo>
                  <a:cubicBezTo>
                    <a:pt x="362" y="1329"/>
                    <a:pt x="82" y="1"/>
                    <a:pt x="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76"/>
            <p:cNvSpPr/>
            <p:nvPr/>
          </p:nvSpPr>
          <p:spPr>
            <a:xfrm>
              <a:off x="4747477" y="3708631"/>
              <a:ext cx="50547" cy="78792"/>
            </a:xfrm>
            <a:custGeom>
              <a:avLst/>
              <a:gdLst/>
              <a:ahLst/>
              <a:cxnLst/>
              <a:rect l="l" t="t" r="r" b="b"/>
              <a:pathLst>
                <a:path w="1403" h="1907" extrusionOk="0">
                  <a:moveTo>
                    <a:pt x="82" y="1"/>
                  </a:moveTo>
                  <a:lnTo>
                    <a:pt x="82" y="1"/>
                  </a:lnTo>
                  <a:cubicBezTo>
                    <a:pt x="1" y="453"/>
                    <a:pt x="187" y="1497"/>
                    <a:pt x="905" y="1907"/>
                  </a:cubicBezTo>
                  <a:lnTo>
                    <a:pt x="1402" y="1807"/>
                  </a:lnTo>
                  <a:cubicBezTo>
                    <a:pt x="362" y="1327"/>
                    <a:pt x="82" y="1"/>
                    <a:pt x="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76"/>
            <p:cNvSpPr/>
            <p:nvPr/>
          </p:nvSpPr>
          <p:spPr>
            <a:xfrm>
              <a:off x="4671872" y="3721874"/>
              <a:ext cx="57896" cy="72677"/>
            </a:xfrm>
            <a:custGeom>
              <a:avLst/>
              <a:gdLst/>
              <a:ahLst/>
              <a:cxnLst/>
              <a:rect l="l" t="t" r="r" b="b"/>
              <a:pathLst>
                <a:path w="1607" h="1759" extrusionOk="0">
                  <a:moveTo>
                    <a:pt x="21" y="1"/>
                  </a:moveTo>
                  <a:cubicBezTo>
                    <a:pt x="1" y="451"/>
                    <a:pt x="336" y="1447"/>
                    <a:pt x="1119" y="1759"/>
                  </a:cubicBezTo>
                  <a:lnTo>
                    <a:pt x="1606" y="1602"/>
                  </a:lnTo>
                  <a:cubicBezTo>
                    <a:pt x="490" y="1260"/>
                    <a:pt x="21" y="1"/>
                    <a:pt x="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76"/>
            <p:cNvSpPr/>
            <p:nvPr/>
          </p:nvSpPr>
          <p:spPr>
            <a:xfrm>
              <a:off x="3625612" y="1823767"/>
              <a:ext cx="1227421" cy="32476"/>
            </a:xfrm>
            <a:custGeom>
              <a:avLst/>
              <a:gdLst/>
              <a:ahLst/>
              <a:cxnLst/>
              <a:rect l="l" t="t" r="r" b="b"/>
              <a:pathLst>
                <a:path w="34069" h="786" extrusionOk="0">
                  <a:moveTo>
                    <a:pt x="34069" y="1"/>
                  </a:moveTo>
                  <a:lnTo>
                    <a:pt x="0" y="650"/>
                  </a:lnTo>
                  <a:lnTo>
                    <a:pt x="82" y="785"/>
                  </a:lnTo>
                  <a:lnTo>
                    <a:pt x="33924" y="141"/>
                  </a:lnTo>
                  <a:lnTo>
                    <a:pt x="340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76"/>
            <p:cNvSpPr/>
            <p:nvPr/>
          </p:nvSpPr>
          <p:spPr>
            <a:xfrm>
              <a:off x="3479592" y="1708866"/>
              <a:ext cx="1691167" cy="39458"/>
            </a:xfrm>
            <a:custGeom>
              <a:avLst/>
              <a:gdLst/>
              <a:ahLst/>
              <a:cxnLst/>
              <a:rect l="l" t="t" r="r" b="b"/>
              <a:pathLst>
                <a:path w="46941" h="955" extrusionOk="0">
                  <a:moveTo>
                    <a:pt x="46940" y="1"/>
                  </a:moveTo>
                  <a:lnTo>
                    <a:pt x="0" y="820"/>
                  </a:lnTo>
                  <a:lnTo>
                    <a:pt x="0" y="820"/>
                  </a:lnTo>
                  <a:lnTo>
                    <a:pt x="212" y="954"/>
                  </a:lnTo>
                  <a:lnTo>
                    <a:pt x="46848" y="139"/>
                  </a:lnTo>
                  <a:lnTo>
                    <a:pt x="469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76"/>
            <p:cNvSpPr/>
            <p:nvPr/>
          </p:nvSpPr>
          <p:spPr>
            <a:xfrm>
              <a:off x="3633069" y="1864753"/>
              <a:ext cx="1181017" cy="7231"/>
            </a:xfrm>
            <a:custGeom>
              <a:avLst/>
              <a:gdLst/>
              <a:ahLst/>
              <a:cxnLst/>
              <a:rect l="l" t="t" r="r" b="b"/>
              <a:pathLst>
                <a:path w="32781" h="175" extrusionOk="0">
                  <a:moveTo>
                    <a:pt x="1" y="1"/>
                  </a:moveTo>
                  <a:lnTo>
                    <a:pt x="84" y="138"/>
                  </a:lnTo>
                  <a:lnTo>
                    <a:pt x="32637" y="175"/>
                  </a:lnTo>
                  <a:lnTo>
                    <a:pt x="32780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76"/>
            <p:cNvSpPr/>
            <p:nvPr/>
          </p:nvSpPr>
          <p:spPr>
            <a:xfrm>
              <a:off x="4299473" y="1840500"/>
              <a:ext cx="634588" cy="104120"/>
            </a:xfrm>
            <a:custGeom>
              <a:avLst/>
              <a:gdLst/>
              <a:ahLst/>
              <a:cxnLst/>
              <a:rect l="l" t="t" r="r" b="b"/>
              <a:pathLst>
                <a:path w="17614" h="2520" extrusionOk="0">
                  <a:moveTo>
                    <a:pt x="17613" y="0"/>
                  </a:moveTo>
                  <a:lnTo>
                    <a:pt x="1" y="1818"/>
                  </a:lnTo>
                  <a:lnTo>
                    <a:pt x="16474" y="2520"/>
                  </a:lnTo>
                  <a:lnTo>
                    <a:pt x="17613" y="0"/>
                  </a:ln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76"/>
            <p:cNvSpPr/>
            <p:nvPr/>
          </p:nvSpPr>
          <p:spPr>
            <a:xfrm>
              <a:off x="3837707" y="2124263"/>
              <a:ext cx="685856" cy="86271"/>
            </a:xfrm>
            <a:custGeom>
              <a:avLst/>
              <a:gdLst/>
              <a:ahLst/>
              <a:cxnLst/>
              <a:rect l="l" t="t" r="r" b="b"/>
              <a:pathLst>
                <a:path w="19037" h="2088" extrusionOk="0">
                  <a:moveTo>
                    <a:pt x="19037" y="0"/>
                  </a:moveTo>
                  <a:lnTo>
                    <a:pt x="0" y="2088"/>
                  </a:lnTo>
                  <a:lnTo>
                    <a:pt x="0" y="2088"/>
                  </a:lnTo>
                  <a:lnTo>
                    <a:pt x="10432" y="1938"/>
                  </a:lnTo>
                  <a:lnTo>
                    <a:pt x="19037" y="0"/>
                  </a:ln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76"/>
            <p:cNvSpPr/>
            <p:nvPr/>
          </p:nvSpPr>
          <p:spPr>
            <a:xfrm>
              <a:off x="4505479" y="2447111"/>
              <a:ext cx="16429" cy="22353"/>
            </a:xfrm>
            <a:custGeom>
              <a:avLst/>
              <a:gdLst/>
              <a:ahLst/>
              <a:cxnLst/>
              <a:rect l="l" t="t" r="r" b="b"/>
              <a:pathLst>
                <a:path w="456" h="541" extrusionOk="0">
                  <a:moveTo>
                    <a:pt x="184" y="0"/>
                  </a:moveTo>
                  <a:lnTo>
                    <a:pt x="0" y="477"/>
                  </a:lnTo>
                  <a:lnTo>
                    <a:pt x="70" y="540"/>
                  </a:lnTo>
                  <a:lnTo>
                    <a:pt x="456" y="174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6"/>
            <p:cNvSpPr/>
            <p:nvPr/>
          </p:nvSpPr>
          <p:spPr>
            <a:xfrm>
              <a:off x="4491068" y="2428725"/>
              <a:ext cx="16429" cy="22311"/>
            </a:xfrm>
            <a:custGeom>
              <a:avLst/>
              <a:gdLst/>
              <a:ahLst/>
              <a:cxnLst/>
              <a:rect l="l" t="t" r="r" b="b"/>
              <a:pathLst>
                <a:path w="456" h="540" extrusionOk="0">
                  <a:moveTo>
                    <a:pt x="184" y="1"/>
                  </a:moveTo>
                  <a:lnTo>
                    <a:pt x="1" y="476"/>
                  </a:lnTo>
                  <a:lnTo>
                    <a:pt x="70" y="539"/>
                  </a:lnTo>
                  <a:lnTo>
                    <a:pt x="456" y="173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6"/>
            <p:cNvSpPr/>
            <p:nvPr/>
          </p:nvSpPr>
          <p:spPr>
            <a:xfrm>
              <a:off x="4418869" y="2360222"/>
              <a:ext cx="18806" cy="20204"/>
            </a:xfrm>
            <a:custGeom>
              <a:avLst/>
              <a:gdLst/>
              <a:ahLst/>
              <a:cxnLst/>
              <a:rect l="l" t="t" r="r" b="b"/>
              <a:pathLst>
                <a:path w="522" h="489" extrusionOk="0">
                  <a:moveTo>
                    <a:pt x="317" y="1"/>
                  </a:moveTo>
                  <a:lnTo>
                    <a:pt x="0" y="427"/>
                  </a:lnTo>
                  <a:lnTo>
                    <a:pt x="71" y="488"/>
                  </a:lnTo>
                  <a:lnTo>
                    <a:pt x="522" y="250"/>
                  </a:lnTo>
                  <a:lnTo>
                    <a:pt x="3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6"/>
            <p:cNvSpPr/>
            <p:nvPr/>
          </p:nvSpPr>
          <p:spPr>
            <a:xfrm>
              <a:off x="4438107" y="2384268"/>
              <a:ext cx="18806" cy="20246"/>
            </a:xfrm>
            <a:custGeom>
              <a:avLst/>
              <a:gdLst/>
              <a:ahLst/>
              <a:cxnLst/>
              <a:rect l="l" t="t" r="r" b="b"/>
              <a:pathLst>
                <a:path w="522" h="490" extrusionOk="0">
                  <a:moveTo>
                    <a:pt x="317" y="0"/>
                  </a:moveTo>
                  <a:lnTo>
                    <a:pt x="0" y="428"/>
                  </a:lnTo>
                  <a:lnTo>
                    <a:pt x="71" y="489"/>
                  </a:lnTo>
                  <a:lnTo>
                    <a:pt x="521" y="251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76"/>
            <p:cNvSpPr/>
            <p:nvPr/>
          </p:nvSpPr>
          <p:spPr>
            <a:xfrm>
              <a:off x="4425065" y="2364850"/>
              <a:ext cx="94140" cy="96270"/>
            </a:xfrm>
            <a:custGeom>
              <a:avLst/>
              <a:gdLst/>
              <a:ahLst/>
              <a:cxnLst/>
              <a:rect l="l" t="t" r="r" b="b"/>
              <a:pathLst>
                <a:path w="2613" h="2330" extrusionOk="0">
                  <a:moveTo>
                    <a:pt x="130" y="1"/>
                  </a:moveTo>
                  <a:lnTo>
                    <a:pt x="1" y="156"/>
                  </a:lnTo>
                  <a:lnTo>
                    <a:pt x="2483" y="2330"/>
                  </a:lnTo>
                  <a:lnTo>
                    <a:pt x="2612" y="2173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76"/>
            <p:cNvSpPr/>
            <p:nvPr/>
          </p:nvSpPr>
          <p:spPr>
            <a:xfrm>
              <a:off x="4454320" y="2250031"/>
              <a:ext cx="110064" cy="158163"/>
            </a:xfrm>
            <a:custGeom>
              <a:avLst/>
              <a:gdLst/>
              <a:ahLst/>
              <a:cxnLst/>
              <a:rect l="l" t="t" r="r" b="b"/>
              <a:pathLst>
                <a:path w="3055" h="3828" extrusionOk="0">
                  <a:moveTo>
                    <a:pt x="1773" y="0"/>
                  </a:moveTo>
                  <a:cubicBezTo>
                    <a:pt x="1763" y="0"/>
                    <a:pt x="1753" y="1"/>
                    <a:pt x="1743" y="4"/>
                  </a:cubicBezTo>
                  <a:cubicBezTo>
                    <a:pt x="974" y="168"/>
                    <a:pt x="1" y="2046"/>
                    <a:pt x="1" y="2046"/>
                  </a:cubicBezTo>
                  <a:lnTo>
                    <a:pt x="1900" y="3828"/>
                  </a:lnTo>
                  <a:cubicBezTo>
                    <a:pt x="1900" y="3828"/>
                    <a:pt x="3054" y="2492"/>
                    <a:pt x="2925" y="1537"/>
                  </a:cubicBezTo>
                  <a:cubicBezTo>
                    <a:pt x="2855" y="1023"/>
                    <a:pt x="2104" y="0"/>
                    <a:pt x="17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76"/>
            <p:cNvSpPr/>
            <p:nvPr/>
          </p:nvSpPr>
          <p:spPr>
            <a:xfrm>
              <a:off x="4461381" y="2255815"/>
              <a:ext cx="111181" cy="159816"/>
            </a:xfrm>
            <a:custGeom>
              <a:avLst/>
              <a:gdLst/>
              <a:ahLst/>
              <a:cxnLst/>
              <a:rect l="l" t="t" r="r" b="b"/>
              <a:pathLst>
                <a:path w="3086" h="3868" extrusionOk="0">
                  <a:moveTo>
                    <a:pt x="1791" y="0"/>
                  </a:moveTo>
                  <a:cubicBezTo>
                    <a:pt x="1781" y="0"/>
                    <a:pt x="1771" y="1"/>
                    <a:pt x="1761" y="3"/>
                  </a:cubicBezTo>
                  <a:cubicBezTo>
                    <a:pt x="985" y="170"/>
                    <a:pt x="0" y="2068"/>
                    <a:pt x="0" y="2068"/>
                  </a:cubicBezTo>
                  <a:lnTo>
                    <a:pt x="1920" y="3867"/>
                  </a:lnTo>
                  <a:cubicBezTo>
                    <a:pt x="1920" y="3867"/>
                    <a:pt x="3086" y="2518"/>
                    <a:pt x="2955" y="1554"/>
                  </a:cubicBezTo>
                  <a:cubicBezTo>
                    <a:pt x="2883" y="1035"/>
                    <a:pt x="2124" y="0"/>
                    <a:pt x="17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76"/>
            <p:cNvSpPr/>
            <p:nvPr/>
          </p:nvSpPr>
          <p:spPr>
            <a:xfrm>
              <a:off x="4423123" y="2333423"/>
              <a:ext cx="118227" cy="129570"/>
            </a:xfrm>
            <a:custGeom>
              <a:avLst/>
              <a:gdLst/>
              <a:ahLst/>
              <a:cxnLst/>
              <a:rect l="l" t="t" r="r" b="b"/>
              <a:pathLst>
                <a:path w="3162" h="2954" extrusionOk="0">
                  <a:moveTo>
                    <a:pt x="1118" y="0"/>
                  </a:moveTo>
                  <a:cubicBezTo>
                    <a:pt x="1108" y="0"/>
                    <a:pt x="1098" y="1"/>
                    <a:pt x="1090" y="3"/>
                  </a:cubicBezTo>
                  <a:cubicBezTo>
                    <a:pt x="313" y="169"/>
                    <a:pt x="1" y="646"/>
                    <a:pt x="1" y="646"/>
                  </a:cubicBezTo>
                  <a:lnTo>
                    <a:pt x="2586" y="2953"/>
                  </a:lnTo>
                  <a:cubicBezTo>
                    <a:pt x="2586" y="2953"/>
                    <a:pt x="3162" y="2121"/>
                    <a:pt x="2985" y="1630"/>
                  </a:cubicBezTo>
                  <a:cubicBezTo>
                    <a:pt x="2805" y="1135"/>
                    <a:pt x="1481" y="0"/>
                    <a:pt x="1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76"/>
            <p:cNvSpPr/>
            <p:nvPr/>
          </p:nvSpPr>
          <p:spPr>
            <a:xfrm>
              <a:off x="4457418" y="2334193"/>
              <a:ext cx="28606" cy="66810"/>
            </a:xfrm>
            <a:custGeom>
              <a:avLst/>
              <a:gdLst/>
              <a:ahLst/>
              <a:cxnLst/>
              <a:rect l="l" t="t" r="r" b="b"/>
              <a:pathLst>
                <a:path w="794" h="1617" extrusionOk="0">
                  <a:moveTo>
                    <a:pt x="599" y="0"/>
                  </a:moveTo>
                  <a:cubicBezTo>
                    <a:pt x="601" y="6"/>
                    <a:pt x="602" y="11"/>
                    <a:pt x="604" y="17"/>
                  </a:cubicBezTo>
                  <a:cubicBezTo>
                    <a:pt x="716" y="520"/>
                    <a:pt x="56" y="1455"/>
                    <a:pt x="1" y="1532"/>
                  </a:cubicBezTo>
                  <a:lnTo>
                    <a:pt x="82" y="1617"/>
                  </a:lnTo>
                  <a:cubicBezTo>
                    <a:pt x="82" y="1617"/>
                    <a:pt x="793" y="715"/>
                    <a:pt x="676" y="194"/>
                  </a:cubicBezTo>
                  <a:cubicBezTo>
                    <a:pt x="658" y="126"/>
                    <a:pt x="632" y="62"/>
                    <a:pt x="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76"/>
            <p:cNvSpPr/>
            <p:nvPr/>
          </p:nvSpPr>
          <p:spPr>
            <a:xfrm>
              <a:off x="4423120" y="2297545"/>
              <a:ext cx="89636" cy="88791"/>
            </a:xfrm>
            <a:custGeom>
              <a:avLst/>
              <a:gdLst/>
              <a:ahLst/>
              <a:cxnLst/>
              <a:rect l="l" t="t" r="r" b="b"/>
              <a:pathLst>
                <a:path w="2488" h="2149" extrusionOk="0">
                  <a:moveTo>
                    <a:pt x="1230" y="1"/>
                  </a:moveTo>
                  <a:cubicBezTo>
                    <a:pt x="593" y="1"/>
                    <a:pt x="1" y="1570"/>
                    <a:pt x="1" y="1570"/>
                  </a:cubicBezTo>
                  <a:lnTo>
                    <a:pt x="659" y="2148"/>
                  </a:lnTo>
                  <a:cubicBezTo>
                    <a:pt x="659" y="2148"/>
                    <a:pt x="2488" y="609"/>
                    <a:pt x="1417" y="49"/>
                  </a:cubicBezTo>
                  <a:cubicBezTo>
                    <a:pt x="1355" y="16"/>
                    <a:pt x="1292" y="1"/>
                    <a:pt x="1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76"/>
            <p:cNvSpPr/>
            <p:nvPr/>
          </p:nvSpPr>
          <p:spPr>
            <a:xfrm>
              <a:off x="4524322" y="2376418"/>
              <a:ext cx="52456" cy="79825"/>
            </a:xfrm>
            <a:custGeom>
              <a:avLst/>
              <a:gdLst/>
              <a:ahLst/>
              <a:cxnLst/>
              <a:rect l="l" t="t" r="r" b="b"/>
              <a:pathLst>
                <a:path w="1456" h="1932" extrusionOk="0">
                  <a:moveTo>
                    <a:pt x="431" y="0"/>
                  </a:moveTo>
                  <a:cubicBezTo>
                    <a:pt x="152" y="0"/>
                    <a:pt x="0" y="290"/>
                    <a:pt x="0" y="290"/>
                  </a:cubicBezTo>
                  <a:cubicBezTo>
                    <a:pt x="253" y="529"/>
                    <a:pt x="159" y="1068"/>
                    <a:pt x="14" y="1931"/>
                  </a:cubicBezTo>
                  <a:cubicBezTo>
                    <a:pt x="14" y="1931"/>
                    <a:pt x="1456" y="788"/>
                    <a:pt x="888" y="233"/>
                  </a:cubicBezTo>
                  <a:cubicBezTo>
                    <a:pt x="711" y="60"/>
                    <a:pt x="558" y="0"/>
                    <a:pt x="4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76"/>
            <p:cNvSpPr/>
            <p:nvPr/>
          </p:nvSpPr>
          <p:spPr>
            <a:xfrm>
              <a:off x="4514414" y="2387822"/>
              <a:ext cx="68308" cy="87345"/>
            </a:xfrm>
            <a:custGeom>
              <a:avLst/>
              <a:gdLst/>
              <a:ahLst/>
              <a:cxnLst/>
              <a:rect l="l" t="t" r="r" b="b"/>
              <a:pathLst>
                <a:path w="1896" h="2114" extrusionOk="0">
                  <a:moveTo>
                    <a:pt x="1151" y="0"/>
                  </a:moveTo>
                  <a:cubicBezTo>
                    <a:pt x="795" y="0"/>
                    <a:pt x="0" y="1654"/>
                    <a:pt x="0" y="1654"/>
                  </a:cubicBezTo>
                  <a:lnTo>
                    <a:pt x="442" y="2114"/>
                  </a:lnTo>
                  <a:cubicBezTo>
                    <a:pt x="442" y="2114"/>
                    <a:pt x="1895" y="397"/>
                    <a:pt x="1200" y="13"/>
                  </a:cubicBezTo>
                  <a:cubicBezTo>
                    <a:pt x="1185" y="4"/>
                    <a:pt x="1168" y="0"/>
                    <a:pt x="11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76"/>
            <p:cNvSpPr/>
            <p:nvPr/>
          </p:nvSpPr>
          <p:spPr>
            <a:xfrm>
              <a:off x="4430648" y="2306271"/>
              <a:ext cx="65523" cy="87368"/>
            </a:xfrm>
            <a:custGeom>
              <a:avLst/>
              <a:gdLst/>
              <a:ahLst/>
              <a:cxnLst/>
              <a:rect l="l" t="t" r="r" b="b"/>
              <a:pathLst>
                <a:path w="1986" h="2196" extrusionOk="0">
                  <a:moveTo>
                    <a:pt x="1207" y="0"/>
                  </a:moveTo>
                  <a:cubicBezTo>
                    <a:pt x="662" y="0"/>
                    <a:pt x="1" y="1617"/>
                    <a:pt x="1" y="1617"/>
                  </a:cubicBezTo>
                  <a:lnTo>
                    <a:pt x="659" y="2195"/>
                  </a:lnTo>
                  <a:cubicBezTo>
                    <a:pt x="659" y="2195"/>
                    <a:pt x="1985" y="649"/>
                    <a:pt x="1418" y="94"/>
                  </a:cubicBezTo>
                  <a:cubicBezTo>
                    <a:pt x="1351" y="29"/>
                    <a:pt x="1280" y="0"/>
                    <a:pt x="12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76"/>
            <p:cNvSpPr/>
            <p:nvPr/>
          </p:nvSpPr>
          <p:spPr>
            <a:xfrm>
              <a:off x="4513081" y="2395507"/>
              <a:ext cx="23958" cy="62265"/>
            </a:xfrm>
            <a:custGeom>
              <a:avLst/>
              <a:gdLst/>
              <a:ahLst/>
              <a:cxnLst/>
              <a:rect l="l" t="t" r="r" b="b"/>
              <a:pathLst>
                <a:path w="665" h="1507" extrusionOk="0">
                  <a:moveTo>
                    <a:pt x="391" y="0"/>
                  </a:moveTo>
                  <a:cubicBezTo>
                    <a:pt x="392" y="5"/>
                    <a:pt x="396" y="11"/>
                    <a:pt x="397" y="16"/>
                  </a:cubicBezTo>
                  <a:cubicBezTo>
                    <a:pt x="566" y="490"/>
                    <a:pt x="43" y="1354"/>
                    <a:pt x="0" y="1425"/>
                  </a:cubicBezTo>
                  <a:lnTo>
                    <a:pt x="89" y="1506"/>
                  </a:lnTo>
                  <a:cubicBezTo>
                    <a:pt x="89" y="1506"/>
                    <a:pt x="665" y="674"/>
                    <a:pt x="488" y="183"/>
                  </a:cubicBezTo>
                  <a:cubicBezTo>
                    <a:pt x="463" y="119"/>
                    <a:pt x="429" y="57"/>
                    <a:pt x="3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76"/>
            <p:cNvSpPr/>
            <p:nvPr/>
          </p:nvSpPr>
          <p:spPr>
            <a:xfrm>
              <a:off x="4218995" y="2492415"/>
              <a:ext cx="387620" cy="63588"/>
            </a:xfrm>
            <a:custGeom>
              <a:avLst/>
              <a:gdLst/>
              <a:ahLst/>
              <a:cxnLst/>
              <a:rect l="l" t="t" r="r" b="b"/>
              <a:pathLst>
                <a:path w="10759" h="1539" extrusionOk="0">
                  <a:moveTo>
                    <a:pt x="10758" y="1"/>
                  </a:moveTo>
                  <a:lnTo>
                    <a:pt x="0" y="1111"/>
                  </a:lnTo>
                  <a:lnTo>
                    <a:pt x="10063" y="1539"/>
                  </a:lnTo>
                  <a:lnTo>
                    <a:pt x="10758" y="1"/>
                  </a:lnTo>
                  <a:close/>
                </a:path>
              </a:pathLst>
            </a:custGeom>
            <a:solidFill>
              <a:srgbClr val="5C463F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2418;p76">
            <a:extLst>
              <a:ext uri="{FF2B5EF4-FFF2-40B4-BE49-F238E27FC236}">
                <a16:creationId xmlns:a16="http://schemas.microsoft.com/office/drawing/2014/main" id="{5DD65589-B113-57C8-87A2-C0DCF523C84E}"/>
              </a:ext>
            </a:extLst>
          </p:cNvPr>
          <p:cNvSpPr txBox="1">
            <a:spLocks/>
          </p:cNvSpPr>
          <p:nvPr/>
        </p:nvSpPr>
        <p:spPr>
          <a:xfrm>
            <a:off x="-523707" y="3904470"/>
            <a:ext cx="3994800" cy="4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b="1" dirty="0"/>
              <a:t>Data Scaling</a:t>
            </a:r>
            <a:r>
              <a:rPr lang="en-US" dirty="0"/>
              <a:t>:</a:t>
            </a:r>
          </a:p>
        </p:txBody>
      </p:sp>
      <p:sp>
        <p:nvSpPr>
          <p:cNvPr id="4" name="Google Shape;2419;p76">
            <a:extLst>
              <a:ext uri="{FF2B5EF4-FFF2-40B4-BE49-F238E27FC236}">
                <a16:creationId xmlns:a16="http://schemas.microsoft.com/office/drawing/2014/main" id="{1DA695D6-4996-42CA-AED2-595A05B10E20}"/>
              </a:ext>
            </a:extLst>
          </p:cNvPr>
          <p:cNvSpPr txBox="1">
            <a:spLocks/>
          </p:cNvSpPr>
          <p:nvPr/>
        </p:nvSpPr>
        <p:spPr>
          <a:xfrm>
            <a:off x="597922" y="4211050"/>
            <a:ext cx="3994800" cy="706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dirty="0"/>
              <a:t>Standardize features using </a:t>
            </a:r>
            <a:r>
              <a:rPr lang="en-US" dirty="0" err="1"/>
              <a:t>StandardScaler</a:t>
            </a:r>
            <a:r>
              <a:rPr lang="en-US" dirty="0"/>
              <a:t> to improve model training.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52"/>
          <p:cNvSpPr txBox="1">
            <a:spLocks noGrp="1"/>
          </p:cNvSpPr>
          <p:nvPr>
            <p:ph type="title"/>
          </p:nvPr>
        </p:nvSpPr>
        <p:spPr>
          <a:xfrm>
            <a:off x="4494049" y="1381250"/>
            <a:ext cx="4052101" cy="16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Model Architecture</a:t>
            </a:r>
            <a:r>
              <a:rPr lang="en" sz="6000" dirty="0"/>
              <a:t>!</a:t>
            </a:r>
            <a:endParaRPr sz="6000" dirty="0"/>
          </a:p>
        </p:txBody>
      </p:sp>
      <p:grpSp>
        <p:nvGrpSpPr>
          <p:cNvPr id="982" name="Google Shape;982;p52"/>
          <p:cNvGrpSpPr/>
          <p:nvPr/>
        </p:nvGrpSpPr>
        <p:grpSpPr>
          <a:xfrm>
            <a:off x="736200" y="993373"/>
            <a:ext cx="3169615" cy="3156771"/>
            <a:chOff x="775625" y="1239725"/>
            <a:chExt cx="3605933" cy="2886850"/>
          </a:xfrm>
        </p:grpSpPr>
        <p:sp>
          <p:nvSpPr>
            <p:cNvPr id="983" name="Google Shape;983;p52"/>
            <p:cNvSpPr/>
            <p:nvPr/>
          </p:nvSpPr>
          <p:spPr>
            <a:xfrm>
              <a:off x="3010181" y="3486496"/>
              <a:ext cx="25659" cy="22548"/>
            </a:xfrm>
            <a:custGeom>
              <a:avLst/>
              <a:gdLst/>
              <a:ahLst/>
              <a:cxnLst/>
              <a:rect l="l" t="t" r="r" b="b"/>
              <a:pathLst>
                <a:path w="719" h="543" extrusionOk="0">
                  <a:moveTo>
                    <a:pt x="455" y="1"/>
                  </a:moveTo>
                  <a:cubicBezTo>
                    <a:pt x="455" y="1"/>
                    <a:pt x="148" y="90"/>
                    <a:pt x="1" y="405"/>
                  </a:cubicBezTo>
                  <a:cubicBezTo>
                    <a:pt x="1" y="405"/>
                    <a:pt x="204" y="509"/>
                    <a:pt x="420" y="538"/>
                  </a:cubicBezTo>
                  <a:cubicBezTo>
                    <a:pt x="445" y="541"/>
                    <a:pt x="468" y="542"/>
                    <a:pt x="489" y="542"/>
                  </a:cubicBezTo>
                  <a:cubicBezTo>
                    <a:pt x="595" y="542"/>
                    <a:pt x="666" y="507"/>
                    <a:pt x="718" y="472"/>
                  </a:cubicBezTo>
                  <a:lnTo>
                    <a:pt x="718" y="469"/>
                  </a:lnTo>
                  <a:cubicBezTo>
                    <a:pt x="643" y="220"/>
                    <a:pt x="474" y="10"/>
                    <a:pt x="4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2"/>
            <p:cNvSpPr/>
            <p:nvPr/>
          </p:nvSpPr>
          <p:spPr>
            <a:xfrm>
              <a:off x="1683556" y="1955419"/>
              <a:ext cx="109870" cy="41337"/>
            </a:xfrm>
            <a:custGeom>
              <a:avLst/>
              <a:gdLst/>
              <a:ahLst/>
              <a:cxnLst/>
              <a:rect l="l" t="t" r="r" b="b"/>
              <a:pathLst>
                <a:path w="2044" h="661" extrusionOk="0">
                  <a:moveTo>
                    <a:pt x="2043" y="1"/>
                  </a:moveTo>
                  <a:lnTo>
                    <a:pt x="1" y="232"/>
                  </a:lnTo>
                  <a:lnTo>
                    <a:pt x="1" y="661"/>
                  </a:lnTo>
                  <a:lnTo>
                    <a:pt x="2043" y="432"/>
                  </a:lnTo>
                  <a:lnTo>
                    <a:pt x="2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2"/>
            <p:cNvSpPr/>
            <p:nvPr/>
          </p:nvSpPr>
          <p:spPr>
            <a:xfrm>
              <a:off x="1363192" y="1994193"/>
              <a:ext cx="104280" cy="30456"/>
            </a:xfrm>
            <a:custGeom>
              <a:avLst/>
              <a:gdLst/>
              <a:ahLst/>
              <a:cxnLst/>
              <a:rect l="l" t="t" r="r" b="b"/>
              <a:pathLst>
                <a:path w="1940" h="487" extrusionOk="0">
                  <a:moveTo>
                    <a:pt x="0" y="1"/>
                  </a:moveTo>
                  <a:lnTo>
                    <a:pt x="0" y="430"/>
                  </a:lnTo>
                  <a:lnTo>
                    <a:pt x="1940" y="487"/>
                  </a:lnTo>
                  <a:lnTo>
                    <a:pt x="1940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2"/>
            <p:cNvSpPr/>
            <p:nvPr/>
          </p:nvSpPr>
          <p:spPr>
            <a:xfrm>
              <a:off x="1375501" y="2008765"/>
              <a:ext cx="86219" cy="212315"/>
            </a:xfrm>
            <a:custGeom>
              <a:avLst/>
              <a:gdLst/>
              <a:ahLst/>
              <a:cxnLst/>
              <a:rect l="l" t="t" r="r" b="b"/>
              <a:pathLst>
                <a:path w="1604" h="3395" extrusionOk="0">
                  <a:moveTo>
                    <a:pt x="0" y="0"/>
                  </a:moveTo>
                  <a:lnTo>
                    <a:pt x="0" y="3395"/>
                  </a:lnTo>
                  <a:lnTo>
                    <a:pt x="1603" y="3150"/>
                  </a:lnTo>
                  <a:lnTo>
                    <a:pt x="1603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2"/>
            <p:cNvSpPr/>
            <p:nvPr/>
          </p:nvSpPr>
          <p:spPr>
            <a:xfrm>
              <a:off x="1694790" y="1962674"/>
              <a:ext cx="86165" cy="227762"/>
            </a:xfrm>
            <a:custGeom>
              <a:avLst/>
              <a:gdLst/>
              <a:ahLst/>
              <a:cxnLst/>
              <a:rect l="l" t="t" r="r" b="b"/>
              <a:pathLst>
                <a:path w="1603" h="3642" extrusionOk="0">
                  <a:moveTo>
                    <a:pt x="1602" y="0"/>
                  </a:moveTo>
                  <a:lnTo>
                    <a:pt x="1" y="246"/>
                  </a:lnTo>
                  <a:lnTo>
                    <a:pt x="1" y="3641"/>
                  </a:lnTo>
                  <a:lnTo>
                    <a:pt x="1602" y="3395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2"/>
            <p:cNvSpPr/>
            <p:nvPr/>
          </p:nvSpPr>
          <p:spPr>
            <a:xfrm>
              <a:off x="967790" y="3061730"/>
              <a:ext cx="60310" cy="212377"/>
            </a:xfrm>
            <a:custGeom>
              <a:avLst/>
              <a:gdLst/>
              <a:ahLst/>
              <a:cxnLst/>
              <a:rect l="l" t="t" r="r" b="b"/>
              <a:pathLst>
                <a:path w="1122" h="3396" extrusionOk="0">
                  <a:moveTo>
                    <a:pt x="0" y="0"/>
                  </a:moveTo>
                  <a:lnTo>
                    <a:pt x="0" y="3395"/>
                  </a:lnTo>
                  <a:lnTo>
                    <a:pt x="1122" y="3395"/>
                  </a:lnTo>
                  <a:lnTo>
                    <a:pt x="11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2"/>
            <p:cNvSpPr/>
            <p:nvPr/>
          </p:nvSpPr>
          <p:spPr>
            <a:xfrm>
              <a:off x="2034612" y="2732213"/>
              <a:ext cx="20748" cy="120135"/>
            </a:xfrm>
            <a:custGeom>
              <a:avLst/>
              <a:gdLst/>
              <a:ahLst/>
              <a:cxnLst/>
              <a:rect l="l" t="t" r="r" b="b"/>
              <a:pathLst>
                <a:path w="386" h="1921" extrusionOk="0">
                  <a:moveTo>
                    <a:pt x="185" y="1"/>
                  </a:moveTo>
                  <a:lnTo>
                    <a:pt x="1" y="16"/>
                  </a:lnTo>
                  <a:lnTo>
                    <a:pt x="1" y="1874"/>
                  </a:lnTo>
                  <a:lnTo>
                    <a:pt x="385" y="1921"/>
                  </a:lnTo>
                  <a:lnTo>
                    <a:pt x="385" y="192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2"/>
            <p:cNvSpPr/>
            <p:nvPr/>
          </p:nvSpPr>
          <p:spPr>
            <a:xfrm>
              <a:off x="2034881" y="2613265"/>
              <a:ext cx="35262" cy="129640"/>
            </a:xfrm>
            <a:custGeom>
              <a:avLst/>
              <a:gdLst/>
              <a:ahLst/>
              <a:cxnLst/>
              <a:rect l="l" t="t" r="r" b="b"/>
              <a:pathLst>
                <a:path w="656" h="2073" extrusionOk="0">
                  <a:moveTo>
                    <a:pt x="284" y="0"/>
                  </a:moveTo>
                  <a:lnTo>
                    <a:pt x="0" y="1941"/>
                  </a:lnTo>
                  <a:lnTo>
                    <a:pt x="134" y="2072"/>
                  </a:lnTo>
                  <a:lnTo>
                    <a:pt x="656" y="46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2"/>
            <p:cNvSpPr/>
            <p:nvPr/>
          </p:nvSpPr>
          <p:spPr>
            <a:xfrm>
              <a:off x="2762311" y="1941410"/>
              <a:ext cx="54290" cy="61725"/>
            </a:xfrm>
            <a:custGeom>
              <a:avLst/>
              <a:gdLst/>
              <a:ahLst/>
              <a:cxnLst/>
              <a:rect l="l" t="t" r="r" b="b"/>
              <a:pathLst>
                <a:path w="1010" h="987" extrusionOk="0">
                  <a:moveTo>
                    <a:pt x="370" y="0"/>
                  </a:moveTo>
                  <a:lnTo>
                    <a:pt x="1" y="411"/>
                  </a:lnTo>
                  <a:lnTo>
                    <a:pt x="641" y="986"/>
                  </a:lnTo>
                  <a:lnTo>
                    <a:pt x="1010" y="576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2"/>
            <p:cNvSpPr/>
            <p:nvPr/>
          </p:nvSpPr>
          <p:spPr>
            <a:xfrm>
              <a:off x="2678135" y="1866864"/>
              <a:ext cx="50904" cy="43839"/>
            </a:xfrm>
            <a:custGeom>
              <a:avLst/>
              <a:gdLst/>
              <a:ahLst/>
              <a:cxnLst/>
              <a:rect l="l" t="t" r="r" b="b"/>
              <a:pathLst>
                <a:path w="947" h="701" extrusionOk="0">
                  <a:moveTo>
                    <a:pt x="847" y="0"/>
                  </a:moveTo>
                  <a:lnTo>
                    <a:pt x="1" y="157"/>
                  </a:lnTo>
                  <a:lnTo>
                    <a:pt x="101" y="700"/>
                  </a:lnTo>
                  <a:lnTo>
                    <a:pt x="947" y="543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2"/>
            <p:cNvSpPr/>
            <p:nvPr/>
          </p:nvSpPr>
          <p:spPr>
            <a:xfrm>
              <a:off x="2679318" y="1958609"/>
              <a:ext cx="50904" cy="43964"/>
            </a:xfrm>
            <a:custGeom>
              <a:avLst/>
              <a:gdLst/>
              <a:ahLst/>
              <a:cxnLst/>
              <a:rect l="l" t="t" r="r" b="b"/>
              <a:pathLst>
                <a:path w="947" h="703" extrusionOk="0">
                  <a:moveTo>
                    <a:pt x="845" y="1"/>
                  </a:moveTo>
                  <a:lnTo>
                    <a:pt x="0" y="158"/>
                  </a:lnTo>
                  <a:lnTo>
                    <a:pt x="100" y="702"/>
                  </a:lnTo>
                  <a:lnTo>
                    <a:pt x="946" y="545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832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2"/>
            <p:cNvSpPr/>
            <p:nvPr/>
          </p:nvSpPr>
          <p:spPr>
            <a:xfrm>
              <a:off x="2538325" y="2008765"/>
              <a:ext cx="85950" cy="63413"/>
            </a:xfrm>
            <a:custGeom>
              <a:avLst/>
              <a:gdLst/>
              <a:ahLst/>
              <a:cxnLst/>
              <a:rect l="l" t="t" r="r" b="b"/>
              <a:pathLst>
                <a:path w="1599" h="1014" extrusionOk="0">
                  <a:moveTo>
                    <a:pt x="1" y="0"/>
                  </a:moveTo>
                  <a:lnTo>
                    <a:pt x="1" y="1014"/>
                  </a:lnTo>
                  <a:lnTo>
                    <a:pt x="1599" y="1014"/>
                  </a:lnTo>
                  <a:lnTo>
                    <a:pt x="1599" y="0"/>
                  </a:lnTo>
                  <a:close/>
                </a:path>
              </a:pathLst>
            </a:custGeom>
            <a:solidFill>
              <a:srgbClr val="832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2"/>
            <p:cNvSpPr/>
            <p:nvPr/>
          </p:nvSpPr>
          <p:spPr>
            <a:xfrm>
              <a:off x="2602721" y="2013580"/>
              <a:ext cx="163623" cy="78922"/>
            </a:xfrm>
            <a:custGeom>
              <a:avLst/>
              <a:gdLst/>
              <a:ahLst/>
              <a:cxnLst/>
              <a:rect l="l" t="t" r="r" b="b"/>
              <a:pathLst>
                <a:path w="3044" h="1262" extrusionOk="0">
                  <a:moveTo>
                    <a:pt x="2920" y="0"/>
                  </a:moveTo>
                  <a:lnTo>
                    <a:pt x="2321" y="62"/>
                  </a:lnTo>
                  <a:lnTo>
                    <a:pt x="2228" y="415"/>
                  </a:lnTo>
                  <a:lnTo>
                    <a:pt x="1553" y="354"/>
                  </a:lnTo>
                  <a:lnTo>
                    <a:pt x="1445" y="600"/>
                  </a:lnTo>
                  <a:lnTo>
                    <a:pt x="293" y="431"/>
                  </a:lnTo>
                  <a:lnTo>
                    <a:pt x="1" y="877"/>
                  </a:lnTo>
                  <a:lnTo>
                    <a:pt x="2182" y="1261"/>
                  </a:lnTo>
                  <a:lnTo>
                    <a:pt x="3043" y="1168"/>
                  </a:lnTo>
                  <a:cubicBezTo>
                    <a:pt x="3043" y="1121"/>
                    <a:pt x="2920" y="0"/>
                    <a:pt x="29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2"/>
            <p:cNvSpPr/>
            <p:nvPr/>
          </p:nvSpPr>
          <p:spPr>
            <a:xfrm>
              <a:off x="3797313" y="3382242"/>
              <a:ext cx="390404" cy="462840"/>
            </a:xfrm>
            <a:custGeom>
              <a:avLst/>
              <a:gdLst/>
              <a:ahLst/>
              <a:cxnLst/>
              <a:rect l="l" t="t" r="r" b="b"/>
              <a:pathLst>
                <a:path w="7263" h="7401" extrusionOk="0">
                  <a:moveTo>
                    <a:pt x="6495" y="1"/>
                  </a:moveTo>
                  <a:lnTo>
                    <a:pt x="385" y="99"/>
                  </a:lnTo>
                  <a:lnTo>
                    <a:pt x="1" y="7401"/>
                  </a:lnTo>
                  <a:lnTo>
                    <a:pt x="7263" y="7401"/>
                  </a:lnTo>
                  <a:lnTo>
                    <a:pt x="64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2"/>
            <p:cNvSpPr/>
            <p:nvPr/>
          </p:nvSpPr>
          <p:spPr>
            <a:xfrm>
              <a:off x="3781940" y="3111761"/>
              <a:ext cx="380998" cy="491920"/>
            </a:xfrm>
            <a:custGeom>
              <a:avLst/>
              <a:gdLst/>
              <a:ahLst/>
              <a:cxnLst/>
              <a:rect l="l" t="t" r="r" b="b"/>
              <a:pathLst>
                <a:path w="7088" h="7866" extrusionOk="0">
                  <a:moveTo>
                    <a:pt x="210" y="0"/>
                  </a:moveTo>
                  <a:lnTo>
                    <a:pt x="1" y="7865"/>
                  </a:lnTo>
                  <a:lnTo>
                    <a:pt x="7087" y="7302"/>
                  </a:lnTo>
                  <a:lnTo>
                    <a:pt x="6726" y="3810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2"/>
            <p:cNvSpPr/>
            <p:nvPr/>
          </p:nvSpPr>
          <p:spPr>
            <a:xfrm>
              <a:off x="3571123" y="2845846"/>
              <a:ext cx="658468" cy="634693"/>
            </a:xfrm>
            <a:custGeom>
              <a:avLst/>
              <a:gdLst/>
              <a:ahLst/>
              <a:cxnLst/>
              <a:rect l="l" t="t" r="r" b="b"/>
              <a:pathLst>
                <a:path w="12250" h="10149" extrusionOk="0">
                  <a:moveTo>
                    <a:pt x="0" y="1"/>
                  </a:moveTo>
                  <a:lnTo>
                    <a:pt x="2465" y="10148"/>
                  </a:lnTo>
                  <a:lnTo>
                    <a:pt x="12249" y="10148"/>
                  </a:lnTo>
                  <a:lnTo>
                    <a:pt x="81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2"/>
            <p:cNvSpPr/>
            <p:nvPr/>
          </p:nvSpPr>
          <p:spPr>
            <a:xfrm>
              <a:off x="3571123" y="2845846"/>
              <a:ext cx="658468" cy="634693"/>
            </a:xfrm>
            <a:custGeom>
              <a:avLst/>
              <a:gdLst/>
              <a:ahLst/>
              <a:cxnLst/>
              <a:rect l="l" t="t" r="r" b="b"/>
              <a:pathLst>
                <a:path w="12250" h="10149" extrusionOk="0">
                  <a:moveTo>
                    <a:pt x="0" y="1"/>
                  </a:moveTo>
                  <a:lnTo>
                    <a:pt x="2465" y="10148"/>
                  </a:lnTo>
                  <a:lnTo>
                    <a:pt x="12249" y="10148"/>
                  </a:lnTo>
                  <a:lnTo>
                    <a:pt x="12115" y="9819"/>
                  </a:lnTo>
                  <a:lnTo>
                    <a:pt x="8030" y="9819"/>
                  </a:lnTo>
                  <a:lnTo>
                    <a:pt x="3421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2"/>
            <p:cNvSpPr/>
            <p:nvPr/>
          </p:nvSpPr>
          <p:spPr>
            <a:xfrm>
              <a:off x="853781" y="3460728"/>
              <a:ext cx="411852" cy="366470"/>
            </a:xfrm>
            <a:custGeom>
              <a:avLst/>
              <a:gdLst/>
              <a:ahLst/>
              <a:cxnLst/>
              <a:rect l="l" t="t" r="r" b="b"/>
              <a:pathLst>
                <a:path w="7662" h="5860" extrusionOk="0">
                  <a:moveTo>
                    <a:pt x="0" y="1"/>
                  </a:moveTo>
                  <a:lnTo>
                    <a:pt x="400" y="5860"/>
                  </a:lnTo>
                  <a:lnTo>
                    <a:pt x="7662" y="5860"/>
                  </a:lnTo>
                  <a:lnTo>
                    <a:pt x="72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2"/>
            <p:cNvSpPr/>
            <p:nvPr/>
          </p:nvSpPr>
          <p:spPr>
            <a:xfrm>
              <a:off x="994720" y="3565793"/>
              <a:ext cx="431686" cy="261407"/>
            </a:xfrm>
            <a:custGeom>
              <a:avLst/>
              <a:gdLst/>
              <a:ahLst/>
              <a:cxnLst/>
              <a:rect l="l" t="t" r="r" b="b"/>
              <a:pathLst>
                <a:path w="8031" h="4180" extrusionOk="0">
                  <a:moveTo>
                    <a:pt x="1" y="1"/>
                  </a:moveTo>
                  <a:lnTo>
                    <a:pt x="768" y="4180"/>
                  </a:lnTo>
                  <a:lnTo>
                    <a:pt x="8030" y="4180"/>
                  </a:lnTo>
                  <a:lnTo>
                    <a:pt x="7263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2"/>
            <p:cNvSpPr/>
            <p:nvPr/>
          </p:nvSpPr>
          <p:spPr>
            <a:xfrm>
              <a:off x="866776" y="3465850"/>
              <a:ext cx="153893" cy="238321"/>
            </a:xfrm>
            <a:custGeom>
              <a:avLst/>
              <a:gdLst/>
              <a:ahLst/>
              <a:cxnLst/>
              <a:rect l="l" t="t" r="r" b="b"/>
              <a:pathLst>
                <a:path w="7518" h="3811" extrusionOk="0">
                  <a:moveTo>
                    <a:pt x="1" y="0"/>
                  </a:moveTo>
                  <a:lnTo>
                    <a:pt x="196" y="3810"/>
                  </a:lnTo>
                  <a:lnTo>
                    <a:pt x="7518" y="3810"/>
                  </a:lnTo>
                  <a:lnTo>
                    <a:pt x="7323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2"/>
            <p:cNvSpPr/>
            <p:nvPr/>
          </p:nvSpPr>
          <p:spPr>
            <a:xfrm>
              <a:off x="792181" y="3073925"/>
              <a:ext cx="473452" cy="566152"/>
            </a:xfrm>
            <a:custGeom>
              <a:avLst/>
              <a:gdLst/>
              <a:ahLst/>
              <a:cxnLst/>
              <a:rect l="l" t="t" r="r" b="b"/>
              <a:pathLst>
                <a:path w="8808" h="9053" extrusionOk="0">
                  <a:moveTo>
                    <a:pt x="8808" y="1"/>
                  </a:moveTo>
                  <a:lnTo>
                    <a:pt x="2340" y="1100"/>
                  </a:lnTo>
                  <a:lnTo>
                    <a:pt x="0" y="9053"/>
                  </a:lnTo>
                  <a:lnTo>
                    <a:pt x="0" y="9053"/>
                  </a:lnTo>
                  <a:lnTo>
                    <a:pt x="8030" y="8725"/>
                  </a:lnTo>
                  <a:lnTo>
                    <a:pt x="88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2"/>
            <p:cNvSpPr/>
            <p:nvPr/>
          </p:nvSpPr>
          <p:spPr>
            <a:xfrm>
              <a:off x="792181" y="3137903"/>
              <a:ext cx="298756" cy="502176"/>
            </a:xfrm>
            <a:custGeom>
              <a:avLst/>
              <a:gdLst/>
              <a:ahLst/>
              <a:cxnLst/>
              <a:rect l="l" t="t" r="r" b="b"/>
              <a:pathLst>
                <a:path w="5558" h="8030" extrusionOk="0">
                  <a:moveTo>
                    <a:pt x="2791" y="1"/>
                  </a:moveTo>
                  <a:lnTo>
                    <a:pt x="2340" y="77"/>
                  </a:lnTo>
                  <a:lnTo>
                    <a:pt x="0" y="8030"/>
                  </a:lnTo>
                  <a:lnTo>
                    <a:pt x="5558" y="7804"/>
                  </a:lnTo>
                  <a:lnTo>
                    <a:pt x="2791" y="1"/>
                  </a:lnTo>
                  <a:close/>
                </a:path>
              </a:pathLst>
            </a:custGeom>
            <a:solidFill>
              <a:srgbClr val="F1EFD8">
                <a:alpha val="55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2"/>
            <p:cNvSpPr/>
            <p:nvPr/>
          </p:nvSpPr>
          <p:spPr>
            <a:xfrm>
              <a:off x="775625" y="3618326"/>
              <a:ext cx="433890" cy="35959"/>
            </a:xfrm>
            <a:custGeom>
              <a:avLst/>
              <a:gdLst/>
              <a:ahLst/>
              <a:cxnLst/>
              <a:rect l="l" t="t" r="r" b="b"/>
              <a:pathLst>
                <a:path w="8072" h="575" extrusionOk="0">
                  <a:moveTo>
                    <a:pt x="8072" y="0"/>
                  </a:moveTo>
                  <a:lnTo>
                    <a:pt x="1" y="288"/>
                  </a:lnTo>
                  <a:lnTo>
                    <a:pt x="1" y="574"/>
                  </a:lnTo>
                  <a:lnTo>
                    <a:pt x="8072" y="288"/>
                  </a:lnTo>
                  <a:lnTo>
                    <a:pt x="8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2"/>
            <p:cNvSpPr/>
            <p:nvPr/>
          </p:nvSpPr>
          <p:spPr>
            <a:xfrm>
              <a:off x="2318478" y="2141284"/>
              <a:ext cx="64449" cy="56659"/>
            </a:xfrm>
            <a:custGeom>
              <a:avLst/>
              <a:gdLst/>
              <a:ahLst/>
              <a:cxnLst/>
              <a:rect l="l" t="t" r="r" b="b"/>
              <a:pathLst>
                <a:path w="1199" h="906" extrusionOk="0">
                  <a:moveTo>
                    <a:pt x="176" y="1"/>
                  </a:moveTo>
                  <a:lnTo>
                    <a:pt x="1" y="611"/>
                  </a:lnTo>
                  <a:lnTo>
                    <a:pt x="1022" y="905"/>
                  </a:lnTo>
                  <a:lnTo>
                    <a:pt x="1199" y="29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2"/>
            <p:cNvSpPr/>
            <p:nvPr/>
          </p:nvSpPr>
          <p:spPr>
            <a:xfrm>
              <a:off x="2343957" y="2262485"/>
              <a:ext cx="65471" cy="60099"/>
            </a:xfrm>
            <a:custGeom>
              <a:avLst/>
              <a:gdLst/>
              <a:ahLst/>
              <a:cxnLst/>
              <a:rect l="l" t="t" r="r" b="b"/>
              <a:pathLst>
                <a:path w="1218" h="961" extrusionOk="0">
                  <a:moveTo>
                    <a:pt x="1002" y="1"/>
                  </a:moveTo>
                  <a:lnTo>
                    <a:pt x="0" y="362"/>
                  </a:lnTo>
                  <a:lnTo>
                    <a:pt x="216" y="961"/>
                  </a:lnTo>
                  <a:lnTo>
                    <a:pt x="1217" y="599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2"/>
            <p:cNvSpPr/>
            <p:nvPr/>
          </p:nvSpPr>
          <p:spPr>
            <a:xfrm>
              <a:off x="969940" y="2679994"/>
              <a:ext cx="101753" cy="70230"/>
            </a:xfrm>
            <a:custGeom>
              <a:avLst/>
              <a:gdLst/>
              <a:ahLst/>
              <a:cxnLst/>
              <a:rect l="l" t="t" r="r" b="b"/>
              <a:pathLst>
                <a:path w="1893" h="1123" extrusionOk="0">
                  <a:moveTo>
                    <a:pt x="1760" y="1"/>
                  </a:moveTo>
                  <a:lnTo>
                    <a:pt x="0" y="271"/>
                  </a:lnTo>
                  <a:lnTo>
                    <a:pt x="131" y="1122"/>
                  </a:lnTo>
                  <a:lnTo>
                    <a:pt x="1892" y="851"/>
                  </a:lnTo>
                  <a:lnTo>
                    <a:pt x="1760" y="1"/>
                  </a:lnTo>
                  <a:close/>
                </a:path>
              </a:pathLst>
            </a:custGeom>
            <a:solidFill>
              <a:srgbClr val="734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2"/>
            <p:cNvSpPr/>
            <p:nvPr/>
          </p:nvSpPr>
          <p:spPr>
            <a:xfrm>
              <a:off x="930485" y="2822770"/>
              <a:ext cx="106376" cy="97684"/>
            </a:xfrm>
            <a:custGeom>
              <a:avLst/>
              <a:gdLst/>
              <a:ahLst/>
              <a:cxnLst/>
              <a:rect l="l" t="t" r="r" b="b"/>
              <a:pathLst>
                <a:path w="1979" h="1562" extrusionOk="0">
                  <a:moveTo>
                    <a:pt x="382" y="0"/>
                  </a:moveTo>
                  <a:lnTo>
                    <a:pt x="1" y="773"/>
                  </a:lnTo>
                  <a:lnTo>
                    <a:pt x="1599" y="1562"/>
                  </a:lnTo>
                  <a:lnTo>
                    <a:pt x="1979" y="790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734F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2"/>
            <p:cNvSpPr/>
            <p:nvPr/>
          </p:nvSpPr>
          <p:spPr>
            <a:xfrm>
              <a:off x="1601046" y="2061923"/>
              <a:ext cx="685721" cy="544827"/>
            </a:xfrm>
            <a:custGeom>
              <a:avLst/>
              <a:gdLst/>
              <a:ahLst/>
              <a:cxnLst/>
              <a:rect l="l" t="t" r="r" b="b"/>
              <a:pathLst>
                <a:path w="12757" h="8712" extrusionOk="0">
                  <a:moveTo>
                    <a:pt x="9041" y="1"/>
                  </a:moveTo>
                  <a:lnTo>
                    <a:pt x="0" y="4054"/>
                  </a:lnTo>
                  <a:lnTo>
                    <a:pt x="12382" y="8712"/>
                  </a:lnTo>
                  <a:lnTo>
                    <a:pt x="12757" y="8296"/>
                  </a:lnTo>
                  <a:lnTo>
                    <a:pt x="90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2"/>
            <p:cNvSpPr/>
            <p:nvPr/>
          </p:nvSpPr>
          <p:spPr>
            <a:xfrm>
              <a:off x="1559442" y="2079559"/>
              <a:ext cx="707168" cy="649077"/>
            </a:xfrm>
            <a:custGeom>
              <a:avLst/>
              <a:gdLst/>
              <a:ahLst/>
              <a:cxnLst/>
              <a:rect l="l" t="t" r="r" b="b"/>
              <a:pathLst>
                <a:path w="13156" h="10379" extrusionOk="0">
                  <a:moveTo>
                    <a:pt x="9272" y="0"/>
                  </a:moveTo>
                  <a:lnTo>
                    <a:pt x="208" y="4001"/>
                  </a:lnTo>
                  <a:lnTo>
                    <a:pt x="1" y="10379"/>
                  </a:lnTo>
                  <a:lnTo>
                    <a:pt x="13156" y="8430"/>
                  </a:lnTo>
                  <a:lnTo>
                    <a:pt x="9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2"/>
            <p:cNvSpPr/>
            <p:nvPr/>
          </p:nvSpPr>
          <p:spPr>
            <a:xfrm>
              <a:off x="2402923" y="2131778"/>
              <a:ext cx="128845" cy="722496"/>
            </a:xfrm>
            <a:custGeom>
              <a:avLst/>
              <a:gdLst/>
              <a:ahLst/>
              <a:cxnLst/>
              <a:rect l="l" t="t" r="r" b="b"/>
              <a:pathLst>
                <a:path w="2397" h="11553" extrusionOk="0">
                  <a:moveTo>
                    <a:pt x="2397" y="0"/>
                  </a:moveTo>
                  <a:lnTo>
                    <a:pt x="1106" y="307"/>
                  </a:lnTo>
                  <a:lnTo>
                    <a:pt x="0" y="11552"/>
                  </a:lnTo>
                  <a:lnTo>
                    <a:pt x="2304" y="11306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2"/>
            <p:cNvSpPr/>
            <p:nvPr/>
          </p:nvSpPr>
          <p:spPr>
            <a:xfrm>
              <a:off x="2474521" y="2059359"/>
              <a:ext cx="332513" cy="658395"/>
            </a:xfrm>
            <a:custGeom>
              <a:avLst/>
              <a:gdLst/>
              <a:ahLst/>
              <a:cxnLst/>
              <a:rect l="l" t="t" r="r" b="b"/>
              <a:pathLst>
                <a:path w="6186" h="10528" extrusionOk="0">
                  <a:moveTo>
                    <a:pt x="328" y="0"/>
                  </a:moveTo>
                  <a:lnTo>
                    <a:pt x="0" y="943"/>
                  </a:lnTo>
                  <a:lnTo>
                    <a:pt x="718" y="10528"/>
                  </a:lnTo>
                  <a:lnTo>
                    <a:pt x="6185" y="2295"/>
                  </a:lnTo>
                  <a:lnTo>
                    <a:pt x="5367" y="123"/>
                  </a:lnTo>
                  <a:lnTo>
                    <a:pt x="3850" y="123"/>
                  </a:lnTo>
                  <a:lnTo>
                    <a:pt x="3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2"/>
            <p:cNvSpPr/>
            <p:nvPr/>
          </p:nvSpPr>
          <p:spPr>
            <a:xfrm>
              <a:off x="2339711" y="1631656"/>
              <a:ext cx="396855" cy="479850"/>
            </a:xfrm>
            <a:custGeom>
              <a:avLst/>
              <a:gdLst/>
              <a:ahLst/>
              <a:cxnLst/>
              <a:rect l="l" t="t" r="r" b="b"/>
              <a:pathLst>
                <a:path w="7383" h="7673" extrusionOk="0">
                  <a:moveTo>
                    <a:pt x="4854" y="0"/>
                  </a:moveTo>
                  <a:lnTo>
                    <a:pt x="1" y="2954"/>
                  </a:lnTo>
                  <a:lnTo>
                    <a:pt x="2820" y="7673"/>
                  </a:lnTo>
                  <a:lnTo>
                    <a:pt x="5060" y="6298"/>
                  </a:lnTo>
                  <a:lnTo>
                    <a:pt x="6184" y="6321"/>
                  </a:lnTo>
                  <a:lnTo>
                    <a:pt x="7383" y="5279"/>
                  </a:lnTo>
                  <a:lnTo>
                    <a:pt x="48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2"/>
            <p:cNvSpPr/>
            <p:nvPr/>
          </p:nvSpPr>
          <p:spPr>
            <a:xfrm>
              <a:off x="2339711" y="1631656"/>
              <a:ext cx="277793" cy="479850"/>
            </a:xfrm>
            <a:custGeom>
              <a:avLst/>
              <a:gdLst/>
              <a:ahLst/>
              <a:cxnLst/>
              <a:rect l="l" t="t" r="r" b="b"/>
              <a:pathLst>
                <a:path w="5168" h="7673" extrusionOk="0">
                  <a:moveTo>
                    <a:pt x="4854" y="0"/>
                  </a:moveTo>
                  <a:lnTo>
                    <a:pt x="1" y="2954"/>
                  </a:lnTo>
                  <a:lnTo>
                    <a:pt x="2820" y="7673"/>
                  </a:lnTo>
                  <a:lnTo>
                    <a:pt x="4082" y="6898"/>
                  </a:lnTo>
                  <a:lnTo>
                    <a:pt x="2671" y="3031"/>
                  </a:lnTo>
                  <a:lnTo>
                    <a:pt x="3900" y="2538"/>
                  </a:lnTo>
                  <a:lnTo>
                    <a:pt x="5168" y="654"/>
                  </a:lnTo>
                  <a:lnTo>
                    <a:pt x="48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2"/>
            <p:cNvSpPr/>
            <p:nvPr/>
          </p:nvSpPr>
          <p:spPr>
            <a:xfrm>
              <a:off x="2465652" y="2126025"/>
              <a:ext cx="270913" cy="1717780"/>
            </a:xfrm>
            <a:custGeom>
              <a:avLst/>
              <a:gdLst/>
              <a:ahLst/>
              <a:cxnLst/>
              <a:rect l="l" t="t" r="r" b="b"/>
              <a:pathLst>
                <a:path w="5040" h="27468" extrusionOk="0">
                  <a:moveTo>
                    <a:pt x="2336" y="0"/>
                  </a:moveTo>
                  <a:lnTo>
                    <a:pt x="985" y="491"/>
                  </a:lnTo>
                  <a:lnTo>
                    <a:pt x="923" y="8665"/>
                  </a:lnTo>
                  <a:lnTo>
                    <a:pt x="1" y="27160"/>
                  </a:lnTo>
                  <a:lnTo>
                    <a:pt x="4426" y="27468"/>
                  </a:lnTo>
                  <a:lnTo>
                    <a:pt x="5040" y="11983"/>
                  </a:lnTo>
                  <a:lnTo>
                    <a:pt x="2336" y="0"/>
                  </a:ln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2"/>
            <p:cNvSpPr/>
            <p:nvPr/>
          </p:nvSpPr>
          <p:spPr>
            <a:xfrm>
              <a:off x="2415716" y="3693747"/>
              <a:ext cx="109601" cy="110379"/>
            </a:xfrm>
            <a:custGeom>
              <a:avLst/>
              <a:gdLst/>
              <a:ahLst/>
              <a:cxnLst/>
              <a:rect l="l" t="t" r="r" b="b"/>
              <a:pathLst>
                <a:path w="2039" h="1765" extrusionOk="0">
                  <a:moveTo>
                    <a:pt x="1892" y="0"/>
                  </a:moveTo>
                  <a:lnTo>
                    <a:pt x="0" y="174"/>
                  </a:lnTo>
                  <a:lnTo>
                    <a:pt x="147" y="1765"/>
                  </a:lnTo>
                  <a:lnTo>
                    <a:pt x="2039" y="1591"/>
                  </a:lnTo>
                  <a:lnTo>
                    <a:pt x="18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2"/>
            <p:cNvSpPr/>
            <p:nvPr/>
          </p:nvSpPr>
          <p:spPr>
            <a:xfrm>
              <a:off x="3449965" y="3144344"/>
              <a:ext cx="515379" cy="680283"/>
            </a:xfrm>
            <a:custGeom>
              <a:avLst/>
              <a:gdLst/>
              <a:ahLst/>
              <a:cxnLst/>
              <a:rect l="l" t="t" r="r" b="b"/>
              <a:pathLst>
                <a:path w="9588" h="10878" extrusionOk="0">
                  <a:moveTo>
                    <a:pt x="1967" y="1"/>
                  </a:moveTo>
                  <a:lnTo>
                    <a:pt x="1" y="10877"/>
                  </a:lnTo>
                  <a:lnTo>
                    <a:pt x="9587" y="10728"/>
                  </a:lnTo>
                  <a:lnTo>
                    <a:pt x="8727" y="308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2"/>
            <p:cNvSpPr/>
            <p:nvPr/>
          </p:nvSpPr>
          <p:spPr>
            <a:xfrm>
              <a:off x="3295857" y="3144344"/>
              <a:ext cx="449263" cy="680283"/>
            </a:xfrm>
            <a:custGeom>
              <a:avLst/>
              <a:gdLst/>
              <a:ahLst/>
              <a:cxnLst/>
              <a:rect l="l" t="t" r="r" b="b"/>
              <a:pathLst>
                <a:path w="8358" h="10878" extrusionOk="0">
                  <a:moveTo>
                    <a:pt x="1967" y="1"/>
                  </a:moveTo>
                  <a:lnTo>
                    <a:pt x="1" y="10877"/>
                  </a:lnTo>
                  <a:lnTo>
                    <a:pt x="7866" y="10728"/>
                  </a:lnTo>
                  <a:lnTo>
                    <a:pt x="8358" y="161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2"/>
            <p:cNvSpPr/>
            <p:nvPr/>
          </p:nvSpPr>
          <p:spPr>
            <a:xfrm>
              <a:off x="3720923" y="3108000"/>
              <a:ext cx="215458" cy="315877"/>
            </a:xfrm>
            <a:custGeom>
              <a:avLst/>
              <a:gdLst/>
              <a:ahLst/>
              <a:cxnLst/>
              <a:rect l="l" t="t" r="r" b="b"/>
              <a:pathLst>
                <a:path w="7235" h="5051" extrusionOk="0">
                  <a:moveTo>
                    <a:pt x="1199" y="0"/>
                  </a:moveTo>
                  <a:lnTo>
                    <a:pt x="0" y="5050"/>
                  </a:lnTo>
                  <a:lnTo>
                    <a:pt x="7235" y="4936"/>
                  </a:lnTo>
                  <a:lnTo>
                    <a:pt x="7036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2"/>
            <p:cNvSpPr/>
            <p:nvPr/>
          </p:nvSpPr>
          <p:spPr>
            <a:xfrm>
              <a:off x="3606922" y="3039592"/>
              <a:ext cx="387609" cy="313688"/>
            </a:xfrm>
            <a:custGeom>
              <a:avLst/>
              <a:gdLst/>
              <a:ahLst/>
              <a:cxnLst/>
              <a:rect l="l" t="t" r="r" b="b"/>
              <a:pathLst>
                <a:path w="7211" h="5016" extrusionOk="0">
                  <a:moveTo>
                    <a:pt x="71" y="1"/>
                  </a:moveTo>
                  <a:lnTo>
                    <a:pt x="0" y="5015"/>
                  </a:lnTo>
                  <a:lnTo>
                    <a:pt x="7210" y="4901"/>
                  </a:lnTo>
                  <a:lnTo>
                    <a:pt x="59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2"/>
            <p:cNvSpPr/>
            <p:nvPr/>
          </p:nvSpPr>
          <p:spPr>
            <a:xfrm>
              <a:off x="3606922" y="3039592"/>
              <a:ext cx="387609" cy="313688"/>
            </a:xfrm>
            <a:custGeom>
              <a:avLst/>
              <a:gdLst/>
              <a:ahLst/>
              <a:cxnLst/>
              <a:rect l="l" t="t" r="r" b="b"/>
              <a:pathLst>
                <a:path w="7211" h="5016" extrusionOk="0">
                  <a:moveTo>
                    <a:pt x="71" y="1"/>
                  </a:moveTo>
                  <a:lnTo>
                    <a:pt x="0" y="5015"/>
                  </a:lnTo>
                  <a:lnTo>
                    <a:pt x="7210" y="4901"/>
                  </a:lnTo>
                  <a:lnTo>
                    <a:pt x="7090" y="4452"/>
                  </a:lnTo>
                  <a:cubicBezTo>
                    <a:pt x="6804" y="4532"/>
                    <a:pt x="6502" y="4572"/>
                    <a:pt x="6195" y="4572"/>
                  </a:cubicBezTo>
                  <a:cubicBezTo>
                    <a:pt x="5476" y="4572"/>
                    <a:pt x="4725" y="4350"/>
                    <a:pt x="4060" y="3891"/>
                  </a:cubicBezTo>
                  <a:cubicBezTo>
                    <a:pt x="2702" y="2955"/>
                    <a:pt x="2139" y="1336"/>
                    <a:pt x="2606" y="1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2"/>
            <p:cNvSpPr/>
            <p:nvPr/>
          </p:nvSpPr>
          <p:spPr>
            <a:xfrm>
              <a:off x="2660558" y="2126025"/>
              <a:ext cx="1023985" cy="1698581"/>
            </a:xfrm>
            <a:custGeom>
              <a:avLst/>
              <a:gdLst/>
              <a:ahLst/>
              <a:cxnLst/>
              <a:rect l="l" t="t" r="r" b="b"/>
              <a:pathLst>
                <a:path w="19050" h="27161" extrusionOk="0">
                  <a:moveTo>
                    <a:pt x="8316" y="0"/>
                  </a:moveTo>
                  <a:lnTo>
                    <a:pt x="3501" y="491"/>
                  </a:lnTo>
                  <a:lnTo>
                    <a:pt x="800" y="9463"/>
                  </a:lnTo>
                  <a:lnTo>
                    <a:pt x="0" y="27160"/>
                  </a:lnTo>
                  <a:lnTo>
                    <a:pt x="0" y="27160"/>
                  </a:lnTo>
                  <a:lnTo>
                    <a:pt x="19049" y="26707"/>
                  </a:lnTo>
                  <a:lnTo>
                    <a:pt x="18189" y="12167"/>
                  </a:lnTo>
                  <a:lnTo>
                    <a:pt x="83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2"/>
            <p:cNvSpPr/>
            <p:nvPr/>
          </p:nvSpPr>
          <p:spPr>
            <a:xfrm>
              <a:off x="2670879" y="2126025"/>
              <a:ext cx="980983" cy="1431984"/>
            </a:xfrm>
            <a:custGeom>
              <a:avLst/>
              <a:gdLst/>
              <a:ahLst/>
              <a:cxnLst/>
              <a:rect l="l" t="t" r="r" b="b"/>
              <a:pathLst>
                <a:path w="18250" h="22898" extrusionOk="0">
                  <a:moveTo>
                    <a:pt x="8124" y="0"/>
                  </a:moveTo>
                  <a:lnTo>
                    <a:pt x="3309" y="491"/>
                  </a:lnTo>
                  <a:lnTo>
                    <a:pt x="608" y="9463"/>
                  </a:lnTo>
                  <a:lnTo>
                    <a:pt x="0" y="22898"/>
                  </a:lnTo>
                  <a:lnTo>
                    <a:pt x="18250" y="16431"/>
                  </a:lnTo>
                  <a:lnTo>
                    <a:pt x="17997" y="12167"/>
                  </a:lnTo>
                  <a:lnTo>
                    <a:pt x="81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2"/>
            <p:cNvSpPr/>
            <p:nvPr/>
          </p:nvSpPr>
          <p:spPr>
            <a:xfrm>
              <a:off x="3369068" y="3656099"/>
              <a:ext cx="77672" cy="46841"/>
            </a:xfrm>
            <a:custGeom>
              <a:avLst/>
              <a:gdLst/>
              <a:ahLst/>
              <a:cxnLst/>
              <a:rect l="l" t="t" r="r" b="b"/>
              <a:pathLst>
                <a:path w="1445" h="749" extrusionOk="0">
                  <a:moveTo>
                    <a:pt x="0" y="1"/>
                  </a:moveTo>
                  <a:lnTo>
                    <a:pt x="0" y="748"/>
                  </a:lnTo>
                  <a:lnTo>
                    <a:pt x="1444" y="748"/>
                  </a:lnTo>
                  <a:lnTo>
                    <a:pt x="1444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2"/>
            <p:cNvSpPr/>
            <p:nvPr/>
          </p:nvSpPr>
          <p:spPr>
            <a:xfrm>
              <a:off x="3544141" y="3511691"/>
              <a:ext cx="77672" cy="46841"/>
            </a:xfrm>
            <a:custGeom>
              <a:avLst/>
              <a:gdLst/>
              <a:ahLst/>
              <a:cxnLst/>
              <a:rect l="l" t="t" r="r" b="b"/>
              <a:pathLst>
                <a:path w="1445" h="749" extrusionOk="0">
                  <a:moveTo>
                    <a:pt x="0" y="1"/>
                  </a:moveTo>
                  <a:lnTo>
                    <a:pt x="0" y="748"/>
                  </a:lnTo>
                  <a:lnTo>
                    <a:pt x="1444" y="748"/>
                  </a:lnTo>
                  <a:lnTo>
                    <a:pt x="1444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2"/>
            <p:cNvSpPr/>
            <p:nvPr/>
          </p:nvSpPr>
          <p:spPr>
            <a:xfrm>
              <a:off x="2849605" y="3632084"/>
              <a:ext cx="77726" cy="46903"/>
            </a:xfrm>
            <a:custGeom>
              <a:avLst/>
              <a:gdLst/>
              <a:ahLst/>
              <a:cxnLst/>
              <a:rect l="l" t="t" r="r" b="b"/>
              <a:pathLst>
                <a:path w="1446" h="750" extrusionOk="0">
                  <a:moveTo>
                    <a:pt x="1" y="0"/>
                  </a:moveTo>
                  <a:lnTo>
                    <a:pt x="1" y="749"/>
                  </a:lnTo>
                  <a:lnTo>
                    <a:pt x="1445" y="74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2"/>
            <p:cNvSpPr/>
            <p:nvPr/>
          </p:nvSpPr>
          <p:spPr>
            <a:xfrm>
              <a:off x="2710871" y="3419452"/>
              <a:ext cx="77726" cy="46841"/>
            </a:xfrm>
            <a:custGeom>
              <a:avLst/>
              <a:gdLst/>
              <a:ahLst/>
              <a:cxnLst/>
              <a:rect l="l" t="t" r="r" b="b"/>
              <a:pathLst>
                <a:path w="1446" h="749" extrusionOk="0">
                  <a:moveTo>
                    <a:pt x="1" y="1"/>
                  </a:moveTo>
                  <a:lnTo>
                    <a:pt x="1" y="748"/>
                  </a:lnTo>
                  <a:lnTo>
                    <a:pt x="1445" y="748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2"/>
            <p:cNvSpPr/>
            <p:nvPr/>
          </p:nvSpPr>
          <p:spPr>
            <a:xfrm>
              <a:off x="2829018" y="3200754"/>
              <a:ext cx="77619" cy="46778"/>
            </a:xfrm>
            <a:custGeom>
              <a:avLst/>
              <a:gdLst/>
              <a:ahLst/>
              <a:cxnLst/>
              <a:rect l="l" t="t" r="r" b="b"/>
              <a:pathLst>
                <a:path w="1444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444" y="748"/>
                  </a:lnTo>
                  <a:lnTo>
                    <a:pt x="1444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2"/>
            <p:cNvSpPr/>
            <p:nvPr/>
          </p:nvSpPr>
          <p:spPr>
            <a:xfrm>
              <a:off x="2739574" y="3024895"/>
              <a:ext cx="77672" cy="46903"/>
            </a:xfrm>
            <a:custGeom>
              <a:avLst/>
              <a:gdLst/>
              <a:ahLst/>
              <a:cxnLst/>
              <a:rect l="l" t="t" r="r" b="b"/>
              <a:pathLst>
                <a:path w="1445" h="750" extrusionOk="0">
                  <a:moveTo>
                    <a:pt x="1" y="0"/>
                  </a:moveTo>
                  <a:lnTo>
                    <a:pt x="1" y="749"/>
                  </a:lnTo>
                  <a:lnTo>
                    <a:pt x="1445" y="749"/>
                  </a:lnTo>
                  <a:lnTo>
                    <a:pt x="1445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2"/>
            <p:cNvSpPr/>
            <p:nvPr/>
          </p:nvSpPr>
          <p:spPr>
            <a:xfrm>
              <a:off x="3096597" y="3496625"/>
              <a:ext cx="77619" cy="46841"/>
            </a:xfrm>
            <a:custGeom>
              <a:avLst/>
              <a:gdLst/>
              <a:ahLst/>
              <a:cxnLst/>
              <a:rect l="l" t="t" r="r" b="b"/>
              <a:pathLst>
                <a:path w="1444" h="749" extrusionOk="0">
                  <a:moveTo>
                    <a:pt x="1" y="1"/>
                  </a:moveTo>
                  <a:lnTo>
                    <a:pt x="1" y="748"/>
                  </a:lnTo>
                  <a:lnTo>
                    <a:pt x="1443" y="748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2"/>
            <p:cNvSpPr/>
            <p:nvPr/>
          </p:nvSpPr>
          <p:spPr>
            <a:xfrm>
              <a:off x="3098747" y="3255726"/>
              <a:ext cx="77672" cy="46903"/>
            </a:xfrm>
            <a:custGeom>
              <a:avLst/>
              <a:gdLst/>
              <a:ahLst/>
              <a:cxnLst/>
              <a:rect l="l" t="t" r="r" b="b"/>
              <a:pathLst>
                <a:path w="1445" h="750" extrusionOk="0">
                  <a:moveTo>
                    <a:pt x="1" y="1"/>
                  </a:moveTo>
                  <a:lnTo>
                    <a:pt x="1" y="750"/>
                  </a:lnTo>
                  <a:lnTo>
                    <a:pt x="1445" y="750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2"/>
            <p:cNvSpPr/>
            <p:nvPr/>
          </p:nvSpPr>
          <p:spPr>
            <a:xfrm>
              <a:off x="3548460" y="3178891"/>
              <a:ext cx="77672" cy="46841"/>
            </a:xfrm>
            <a:custGeom>
              <a:avLst/>
              <a:gdLst/>
              <a:ahLst/>
              <a:cxnLst/>
              <a:rect l="l" t="t" r="r" b="b"/>
              <a:pathLst>
                <a:path w="1445" h="749" extrusionOk="0">
                  <a:moveTo>
                    <a:pt x="0" y="1"/>
                  </a:moveTo>
                  <a:lnTo>
                    <a:pt x="0" y="748"/>
                  </a:lnTo>
                  <a:lnTo>
                    <a:pt x="1445" y="748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2"/>
            <p:cNvSpPr/>
            <p:nvPr/>
          </p:nvSpPr>
          <p:spPr>
            <a:xfrm>
              <a:off x="3535324" y="2987434"/>
              <a:ext cx="77672" cy="46841"/>
            </a:xfrm>
            <a:custGeom>
              <a:avLst/>
              <a:gdLst/>
              <a:ahLst/>
              <a:cxnLst/>
              <a:rect l="l" t="t" r="r" b="b"/>
              <a:pathLst>
                <a:path w="1445" h="749" extrusionOk="0">
                  <a:moveTo>
                    <a:pt x="0" y="1"/>
                  </a:moveTo>
                  <a:lnTo>
                    <a:pt x="0" y="748"/>
                  </a:lnTo>
                  <a:lnTo>
                    <a:pt x="1445" y="748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2"/>
            <p:cNvSpPr/>
            <p:nvPr/>
          </p:nvSpPr>
          <p:spPr>
            <a:xfrm>
              <a:off x="3309006" y="3055664"/>
              <a:ext cx="77672" cy="46778"/>
            </a:xfrm>
            <a:custGeom>
              <a:avLst/>
              <a:gdLst/>
              <a:ahLst/>
              <a:cxnLst/>
              <a:rect l="l" t="t" r="r" b="b"/>
              <a:pathLst>
                <a:path w="1445" h="748" extrusionOk="0">
                  <a:moveTo>
                    <a:pt x="0" y="0"/>
                  </a:moveTo>
                  <a:lnTo>
                    <a:pt x="0" y="748"/>
                  </a:lnTo>
                  <a:lnTo>
                    <a:pt x="1444" y="748"/>
                  </a:lnTo>
                  <a:lnTo>
                    <a:pt x="1444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2"/>
            <p:cNvSpPr/>
            <p:nvPr/>
          </p:nvSpPr>
          <p:spPr>
            <a:xfrm>
              <a:off x="3413360" y="3360478"/>
              <a:ext cx="77672" cy="46966"/>
            </a:xfrm>
            <a:custGeom>
              <a:avLst/>
              <a:gdLst/>
              <a:ahLst/>
              <a:cxnLst/>
              <a:rect l="l" t="t" r="r" b="b"/>
              <a:pathLst>
                <a:path w="1445" h="751" extrusionOk="0">
                  <a:moveTo>
                    <a:pt x="0" y="1"/>
                  </a:moveTo>
                  <a:lnTo>
                    <a:pt x="0" y="750"/>
                  </a:lnTo>
                  <a:lnTo>
                    <a:pt x="1445" y="750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2"/>
            <p:cNvSpPr/>
            <p:nvPr/>
          </p:nvSpPr>
          <p:spPr>
            <a:xfrm>
              <a:off x="2132119" y="3122581"/>
              <a:ext cx="594556" cy="704610"/>
            </a:xfrm>
            <a:custGeom>
              <a:avLst/>
              <a:gdLst/>
              <a:ahLst/>
              <a:cxnLst/>
              <a:rect l="l" t="t" r="r" b="b"/>
              <a:pathLst>
                <a:path w="11061" h="11267" extrusionOk="0">
                  <a:moveTo>
                    <a:pt x="0" y="1"/>
                  </a:moveTo>
                  <a:lnTo>
                    <a:pt x="450" y="11267"/>
                  </a:lnTo>
                  <a:lnTo>
                    <a:pt x="3277" y="11267"/>
                  </a:lnTo>
                  <a:cubicBezTo>
                    <a:pt x="3277" y="11267"/>
                    <a:pt x="2785" y="5777"/>
                    <a:pt x="2989" y="5326"/>
                  </a:cubicBezTo>
                  <a:cubicBezTo>
                    <a:pt x="3146" y="4984"/>
                    <a:pt x="4291" y="4312"/>
                    <a:pt x="5587" y="4312"/>
                  </a:cubicBezTo>
                  <a:cubicBezTo>
                    <a:pt x="5999" y="4312"/>
                    <a:pt x="6426" y="4380"/>
                    <a:pt x="6841" y="4548"/>
                  </a:cubicBezTo>
                  <a:cubicBezTo>
                    <a:pt x="8562" y="5245"/>
                    <a:pt x="8767" y="11021"/>
                    <a:pt x="8767" y="11021"/>
                  </a:cubicBezTo>
                  <a:lnTo>
                    <a:pt x="11060" y="11021"/>
                  </a:lnTo>
                  <a:lnTo>
                    <a:pt x="10159" y="1599"/>
                  </a:lnTo>
                  <a:lnTo>
                    <a:pt x="7907" y="16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2"/>
            <p:cNvSpPr/>
            <p:nvPr/>
          </p:nvSpPr>
          <p:spPr>
            <a:xfrm>
              <a:off x="2188237" y="3122581"/>
              <a:ext cx="602834" cy="704610"/>
            </a:xfrm>
            <a:custGeom>
              <a:avLst/>
              <a:gdLst/>
              <a:ahLst/>
              <a:cxnLst/>
              <a:rect l="l" t="t" r="r" b="b"/>
              <a:pathLst>
                <a:path w="11215" h="11267" extrusionOk="0">
                  <a:moveTo>
                    <a:pt x="1" y="1"/>
                  </a:moveTo>
                  <a:lnTo>
                    <a:pt x="452" y="11267"/>
                  </a:lnTo>
                  <a:lnTo>
                    <a:pt x="3277" y="11267"/>
                  </a:lnTo>
                  <a:cubicBezTo>
                    <a:pt x="3277" y="11267"/>
                    <a:pt x="2785" y="5777"/>
                    <a:pt x="2991" y="5326"/>
                  </a:cubicBezTo>
                  <a:cubicBezTo>
                    <a:pt x="3146" y="4984"/>
                    <a:pt x="4292" y="4312"/>
                    <a:pt x="5587" y="4312"/>
                  </a:cubicBezTo>
                  <a:cubicBezTo>
                    <a:pt x="5999" y="4312"/>
                    <a:pt x="6426" y="4380"/>
                    <a:pt x="6841" y="4548"/>
                  </a:cubicBezTo>
                  <a:cubicBezTo>
                    <a:pt x="8563" y="5245"/>
                    <a:pt x="8767" y="11021"/>
                    <a:pt x="8767" y="11021"/>
                  </a:cubicBezTo>
                  <a:lnTo>
                    <a:pt x="11214" y="11021"/>
                  </a:lnTo>
                  <a:lnTo>
                    <a:pt x="9710" y="2254"/>
                  </a:lnTo>
                  <a:lnTo>
                    <a:pt x="7458" y="22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2"/>
            <p:cNvSpPr/>
            <p:nvPr/>
          </p:nvSpPr>
          <p:spPr>
            <a:xfrm>
              <a:off x="2711032" y="3312824"/>
              <a:ext cx="97400" cy="486792"/>
            </a:xfrm>
            <a:custGeom>
              <a:avLst/>
              <a:gdLst/>
              <a:ahLst/>
              <a:cxnLst/>
              <a:rect l="l" t="t" r="r" b="b"/>
              <a:pathLst>
                <a:path w="1812" h="7784" extrusionOk="0">
                  <a:moveTo>
                    <a:pt x="90" y="0"/>
                  </a:moveTo>
                  <a:lnTo>
                    <a:pt x="1" y="12"/>
                  </a:lnTo>
                  <a:lnTo>
                    <a:pt x="1442" y="7751"/>
                  </a:lnTo>
                  <a:lnTo>
                    <a:pt x="1811" y="7783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2"/>
            <p:cNvSpPr/>
            <p:nvPr/>
          </p:nvSpPr>
          <p:spPr>
            <a:xfrm>
              <a:off x="2202212" y="3155914"/>
              <a:ext cx="522636" cy="214754"/>
            </a:xfrm>
            <a:custGeom>
              <a:avLst/>
              <a:gdLst/>
              <a:ahLst/>
              <a:cxnLst/>
              <a:rect l="l" t="t" r="r" b="b"/>
              <a:pathLst>
                <a:path w="9723" h="3434" extrusionOk="0">
                  <a:moveTo>
                    <a:pt x="1" y="0"/>
                  </a:moveTo>
                  <a:lnTo>
                    <a:pt x="41" y="2404"/>
                  </a:lnTo>
                  <a:lnTo>
                    <a:pt x="9722" y="3433"/>
                  </a:lnTo>
                  <a:lnTo>
                    <a:pt x="9318" y="19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2"/>
            <p:cNvSpPr/>
            <p:nvPr/>
          </p:nvSpPr>
          <p:spPr>
            <a:xfrm>
              <a:off x="1732417" y="2438531"/>
              <a:ext cx="471463" cy="704360"/>
            </a:xfrm>
            <a:custGeom>
              <a:avLst/>
              <a:gdLst/>
              <a:ahLst/>
              <a:cxnLst/>
              <a:rect l="l" t="t" r="r" b="b"/>
              <a:pathLst>
                <a:path w="8771" h="11263" extrusionOk="0">
                  <a:moveTo>
                    <a:pt x="984" y="1"/>
                  </a:moveTo>
                  <a:lnTo>
                    <a:pt x="1" y="10407"/>
                  </a:lnTo>
                  <a:lnTo>
                    <a:pt x="8770" y="11262"/>
                  </a:lnTo>
                  <a:lnTo>
                    <a:pt x="8770" y="11262"/>
                  </a:lnTo>
                  <a:lnTo>
                    <a:pt x="8742" y="472"/>
                  </a:lnTo>
                  <a:lnTo>
                    <a:pt x="7555" y="322"/>
                  </a:lnTo>
                  <a:lnTo>
                    <a:pt x="7047" y="3974"/>
                  </a:lnTo>
                  <a:lnTo>
                    <a:pt x="7047" y="5858"/>
                  </a:lnTo>
                  <a:lnTo>
                    <a:pt x="6432" y="6337"/>
                  </a:lnTo>
                  <a:lnTo>
                    <a:pt x="4262" y="5777"/>
                  </a:lnTo>
                  <a:lnTo>
                    <a:pt x="5040" y="553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2"/>
            <p:cNvSpPr/>
            <p:nvPr/>
          </p:nvSpPr>
          <p:spPr>
            <a:xfrm>
              <a:off x="1890932" y="2112516"/>
              <a:ext cx="257689" cy="697606"/>
            </a:xfrm>
            <a:custGeom>
              <a:avLst/>
              <a:gdLst/>
              <a:ahLst/>
              <a:cxnLst/>
              <a:rect l="l" t="t" r="r" b="b"/>
              <a:pathLst>
                <a:path w="4794" h="11155" extrusionOk="0">
                  <a:moveTo>
                    <a:pt x="2797" y="1"/>
                  </a:moveTo>
                  <a:lnTo>
                    <a:pt x="522" y="1384"/>
                  </a:lnTo>
                  <a:lnTo>
                    <a:pt x="0" y="9956"/>
                  </a:lnTo>
                  <a:lnTo>
                    <a:pt x="616" y="11154"/>
                  </a:lnTo>
                  <a:lnTo>
                    <a:pt x="1045" y="9095"/>
                  </a:lnTo>
                  <a:lnTo>
                    <a:pt x="2274" y="9187"/>
                  </a:lnTo>
                  <a:lnTo>
                    <a:pt x="3472" y="7590"/>
                  </a:lnTo>
                  <a:lnTo>
                    <a:pt x="4732" y="7375"/>
                  </a:lnTo>
                  <a:lnTo>
                    <a:pt x="4794" y="5408"/>
                  </a:lnTo>
                  <a:cubicBezTo>
                    <a:pt x="4794" y="5408"/>
                    <a:pt x="2828" y="93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2"/>
            <p:cNvSpPr/>
            <p:nvPr/>
          </p:nvSpPr>
          <p:spPr>
            <a:xfrm>
              <a:off x="1902489" y="2143348"/>
              <a:ext cx="163676" cy="407682"/>
            </a:xfrm>
            <a:custGeom>
              <a:avLst/>
              <a:gdLst/>
              <a:ahLst/>
              <a:cxnLst/>
              <a:rect l="l" t="t" r="r" b="b"/>
              <a:pathLst>
                <a:path w="3045" h="6519" extrusionOk="0">
                  <a:moveTo>
                    <a:pt x="2797" y="0"/>
                  </a:moveTo>
                  <a:lnTo>
                    <a:pt x="1" y="3701"/>
                  </a:lnTo>
                  <a:lnTo>
                    <a:pt x="90" y="6519"/>
                  </a:lnTo>
                  <a:lnTo>
                    <a:pt x="3045" y="766"/>
                  </a:lnTo>
                  <a:lnTo>
                    <a:pt x="2797" y="0"/>
                  </a:lnTo>
                  <a:close/>
                </a:path>
              </a:pathLst>
            </a:custGeom>
            <a:solidFill>
              <a:srgbClr val="5C463F">
                <a:alpha val="59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2"/>
            <p:cNvSpPr/>
            <p:nvPr/>
          </p:nvSpPr>
          <p:spPr>
            <a:xfrm>
              <a:off x="1970217" y="3098253"/>
              <a:ext cx="235866" cy="718681"/>
            </a:xfrm>
            <a:custGeom>
              <a:avLst/>
              <a:gdLst/>
              <a:ahLst/>
              <a:cxnLst/>
              <a:rect l="l" t="t" r="r" b="b"/>
              <a:pathLst>
                <a:path w="4388" h="11492" extrusionOk="0">
                  <a:moveTo>
                    <a:pt x="860" y="1"/>
                  </a:moveTo>
                  <a:lnTo>
                    <a:pt x="1" y="11491"/>
                  </a:lnTo>
                  <a:lnTo>
                    <a:pt x="4388" y="11405"/>
                  </a:lnTo>
                  <a:lnTo>
                    <a:pt x="4358" y="615"/>
                  </a:lnTo>
                  <a:lnTo>
                    <a:pt x="860" y="1"/>
                  </a:lnTo>
                  <a:close/>
                </a:path>
              </a:pathLst>
            </a:custGeom>
            <a:solidFill>
              <a:srgbClr val="4A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2"/>
            <p:cNvSpPr/>
            <p:nvPr/>
          </p:nvSpPr>
          <p:spPr>
            <a:xfrm>
              <a:off x="1105933" y="2231028"/>
              <a:ext cx="905085" cy="987717"/>
            </a:xfrm>
            <a:custGeom>
              <a:avLst/>
              <a:gdLst/>
              <a:ahLst/>
              <a:cxnLst/>
              <a:rect l="l" t="t" r="r" b="b"/>
              <a:pathLst>
                <a:path w="16838" h="15794" extrusionOk="0">
                  <a:moveTo>
                    <a:pt x="15260" y="1"/>
                  </a:moveTo>
                  <a:lnTo>
                    <a:pt x="271" y="2219"/>
                  </a:lnTo>
                  <a:lnTo>
                    <a:pt x="1" y="8353"/>
                  </a:lnTo>
                  <a:lnTo>
                    <a:pt x="219" y="15794"/>
                  </a:lnTo>
                  <a:lnTo>
                    <a:pt x="16838" y="13099"/>
                  </a:lnTo>
                  <a:lnTo>
                    <a:pt x="14698" y="8178"/>
                  </a:lnTo>
                  <a:lnTo>
                    <a:pt x="15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2"/>
            <p:cNvSpPr/>
            <p:nvPr/>
          </p:nvSpPr>
          <p:spPr>
            <a:xfrm>
              <a:off x="1700434" y="2701382"/>
              <a:ext cx="116643" cy="304495"/>
            </a:xfrm>
            <a:custGeom>
              <a:avLst/>
              <a:gdLst/>
              <a:ahLst/>
              <a:cxnLst/>
              <a:rect l="l" t="t" r="r" b="b"/>
              <a:pathLst>
                <a:path w="2170" h="4869" extrusionOk="0">
                  <a:moveTo>
                    <a:pt x="2092" y="0"/>
                  </a:moveTo>
                  <a:lnTo>
                    <a:pt x="0" y="365"/>
                  </a:lnTo>
                  <a:lnTo>
                    <a:pt x="76" y="4869"/>
                  </a:lnTo>
                  <a:lnTo>
                    <a:pt x="2169" y="4504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rgbClr val="5E2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2"/>
            <p:cNvSpPr/>
            <p:nvPr/>
          </p:nvSpPr>
          <p:spPr>
            <a:xfrm>
              <a:off x="1700434" y="2701382"/>
              <a:ext cx="116643" cy="304495"/>
            </a:xfrm>
            <a:custGeom>
              <a:avLst/>
              <a:gdLst/>
              <a:ahLst/>
              <a:cxnLst/>
              <a:rect l="l" t="t" r="r" b="b"/>
              <a:pathLst>
                <a:path w="2170" h="4869" extrusionOk="0">
                  <a:moveTo>
                    <a:pt x="2092" y="0"/>
                  </a:moveTo>
                  <a:lnTo>
                    <a:pt x="0" y="365"/>
                  </a:lnTo>
                  <a:lnTo>
                    <a:pt x="76" y="4869"/>
                  </a:lnTo>
                  <a:lnTo>
                    <a:pt x="2169" y="4504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2"/>
            <p:cNvSpPr/>
            <p:nvPr/>
          </p:nvSpPr>
          <p:spPr>
            <a:xfrm>
              <a:off x="1106202" y="2231028"/>
              <a:ext cx="819994" cy="532945"/>
            </a:xfrm>
            <a:custGeom>
              <a:avLst/>
              <a:gdLst/>
              <a:ahLst/>
              <a:cxnLst/>
              <a:rect l="l" t="t" r="r" b="b"/>
              <a:pathLst>
                <a:path w="15255" h="8522" extrusionOk="0">
                  <a:moveTo>
                    <a:pt x="15255" y="1"/>
                  </a:moveTo>
                  <a:lnTo>
                    <a:pt x="266" y="2219"/>
                  </a:lnTo>
                  <a:lnTo>
                    <a:pt x="0" y="8521"/>
                  </a:lnTo>
                  <a:lnTo>
                    <a:pt x="14904" y="5117"/>
                  </a:lnTo>
                  <a:lnTo>
                    <a:pt x="15255" y="1"/>
                  </a:lnTo>
                  <a:close/>
                </a:path>
              </a:pathLst>
            </a:custGeom>
            <a:solidFill>
              <a:srgbClr val="5C463F">
                <a:alpha val="59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2"/>
            <p:cNvSpPr/>
            <p:nvPr/>
          </p:nvSpPr>
          <p:spPr>
            <a:xfrm>
              <a:off x="1983225" y="3047221"/>
              <a:ext cx="27790" cy="8192"/>
            </a:xfrm>
            <a:custGeom>
              <a:avLst/>
              <a:gdLst/>
              <a:ahLst/>
              <a:cxnLst/>
              <a:rect l="l" t="t" r="r" b="b"/>
              <a:pathLst>
                <a:path w="517" h="131" extrusionOk="0">
                  <a:moveTo>
                    <a:pt x="495" y="0"/>
                  </a:moveTo>
                  <a:lnTo>
                    <a:pt x="0" y="131"/>
                  </a:lnTo>
                  <a:lnTo>
                    <a:pt x="517" y="48"/>
                  </a:lnTo>
                  <a:lnTo>
                    <a:pt x="495" y="0"/>
                  </a:lnTo>
                  <a:close/>
                </a:path>
              </a:pathLst>
            </a:custGeom>
            <a:solidFill>
              <a:srgbClr val="5E2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2"/>
            <p:cNvSpPr/>
            <p:nvPr/>
          </p:nvSpPr>
          <p:spPr>
            <a:xfrm>
              <a:off x="1117705" y="3048535"/>
              <a:ext cx="909976" cy="768398"/>
            </a:xfrm>
            <a:custGeom>
              <a:avLst/>
              <a:gdLst/>
              <a:ahLst/>
              <a:cxnLst/>
              <a:rect l="l" t="t" r="r" b="b"/>
              <a:pathLst>
                <a:path w="16929" h="12287" extrusionOk="0">
                  <a:moveTo>
                    <a:pt x="16777" y="1"/>
                  </a:moveTo>
                  <a:lnTo>
                    <a:pt x="0" y="2722"/>
                  </a:lnTo>
                  <a:lnTo>
                    <a:pt x="1488" y="12286"/>
                  </a:lnTo>
                  <a:lnTo>
                    <a:pt x="16928" y="12200"/>
                  </a:lnTo>
                  <a:lnTo>
                    <a:pt x="16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2"/>
            <p:cNvSpPr/>
            <p:nvPr/>
          </p:nvSpPr>
          <p:spPr>
            <a:xfrm>
              <a:off x="1362224" y="3263543"/>
              <a:ext cx="380191" cy="556459"/>
            </a:xfrm>
            <a:custGeom>
              <a:avLst/>
              <a:gdLst/>
              <a:ahLst/>
              <a:cxnLst/>
              <a:rect l="l" t="t" r="r" b="b"/>
              <a:pathLst>
                <a:path w="7073" h="8898" extrusionOk="0">
                  <a:moveTo>
                    <a:pt x="3100" y="1"/>
                  </a:moveTo>
                  <a:cubicBezTo>
                    <a:pt x="1427" y="1"/>
                    <a:pt x="1" y="3315"/>
                    <a:pt x="407" y="8897"/>
                  </a:cubicBezTo>
                  <a:lnTo>
                    <a:pt x="7072" y="8897"/>
                  </a:lnTo>
                  <a:cubicBezTo>
                    <a:pt x="6327" y="2709"/>
                    <a:pt x="4613" y="1"/>
                    <a:pt x="3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2"/>
            <p:cNvSpPr/>
            <p:nvPr/>
          </p:nvSpPr>
          <p:spPr>
            <a:xfrm>
              <a:off x="1399797" y="3287058"/>
              <a:ext cx="308432" cy="509368"/>
            </a:xfrm>
            <a:custGeom>
              <a:avLst/>
              <a:gdLst/>
              <a:ahLst/>
              <a:cxnLst/>
              <a:rect l="l" t="t" r="r" b="b"/>
              <a:pathLst>
                <a:path w="5738" h="8145" extrusionOk="0">
                  <a:moveTo>
                    <a:pt x="2515" y="0"/>
                  </a:moveTo>
                  <a:cubicBezTo>
                    <a:pt x="1158" y="0"/>
                    <a:pt x="0" y="3034"/>
                    <a:pt x="330" y="8145"/>
                  </a:cubicBezTo>
                  <a:lnTo>
                    <a:pt x="5738" y="8145"/>
                  </a:lnTo>
                  <a:cubicBezTo>
                    <a:pt x="5134" y="2479"/>
                    <a:pt x="3743" y="0"/>
                    <a:pt x="2515" y="0"/>
                  </a:cubicBez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2"/>
            <p:cNvSpPr/>
            <p:nvPr/>
          </p:nvSpPr>
          <p:spPr>
            <a:xfrm>
              <a:off x="1462741" y="3287120"/>
              <a:ext cx="245434" cy="509305"/>
            </a:xfrm>
            <a:custGeom>
              <a:avLst/>
              <a:gdLst/>
              <a:ahLst/>
              <a:cxnLst/>
              <a:rect l="l" t="t" r="r" b="b"/>
              <a:pathLst>
                <a:path w="4566" h="8144" extrusionOk="0">
                  <a:moveTo>
                    <a:pt x="1345" y="1"/>
                  </a:moveTo>
                  <a:cubicBezTo>
                    <a:pt x="900" y="1"/>
                    <a:pt x="476" y="328"/>
                    <a:pt x="119" y="948"/>
                  </a:cubicBezTo>
                  <a:cubicBezTo>
                    <a:pt x="0" y="2395"/>
                    <a:pt x="211" y="4089"/>
                    <a:pt x="795" y="5810"/>
                  </a:cubicBezTo>
                  <a:cubicBezTo>
                    <a:pt x="1068" y="6619"/>
                    <a:pt x="1415" y="7401"/>
                    <a:pt x="1834" y="8144"/>
                  </a:cubicBezTo>
                  <a:lnTo>
                    <a:pt x="4565" y="8144"/>
                  </a:lnTo>
                  <a:cubicBezTo>
                    <a:pt x="3962" y="2479"/>
                    <a:pt x="2572" y="1"/>
                    <a:pt x="1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2"/>
            <p:cNvSpPr/>
            <p:nvPr/>
          </p:nvSpPr>
          <p:spPr>
            <a:xfrm>
              <a:off x="1114695" y="3070111"/>
              <a:ext cx="897398" cy="243396"/>
            </a:xfrm>
            <a:custGeom>
              <a:avLst/>
              <a:gdLst/>
              <a:ahLst/>
              <a:cxnLst/>
              <a:rect l="l" t="t" r="r" b="b"/>
              <a:pathLst>
                <a:path w="16695" h="3892" extrusionOk="0">
                  <a:moveTo>
                    <a:pt x="16449" y="0"/>
                  </a:moveTo>
                  <a:lnTo>
                    <a:pt x="1" y="1946"/>
                  </a:lnTo>
                  <a:lnTo>
                    <a:pt x="328" y="3892"/>
                  </a:lnTo>
                  <a:lnTo>
                    <a:pt x="16695" y="1372"/>
                  </a:lnTo>
                  <a:lnTo>
                    <a:pt x="16449" y="0"/>
                  </a:lnTo>
                  <a:close/>
                </a:path>
              </a:pathLst>
            </a:custGeom>
            <a:solidFill>
              <a:srgbClr val="5C463F">
                <a:alpha val="59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2"/>
            <p:cNvSpPr/>
            <p:nvPr/>
          </p:nvSpPr>
          <p:spPr>
            <a:xfrm>
              <a:off x="2010961" y="3080304"/>
              <a:ext cx="270536" cy="728937"/>
            </a:xfrm>
            <a:custGeom>
              <a:avLst/>
              <a:gdLst/>
              <a:ahLst/>
              <a:cxnLst/>
              <a:rect l="l" t="t" r="r" b="b"/>
              <a:pathLst>
                <a:path w="5033" h="11656" extrusionOk="0">
                  <a:moveTo>
                    <a:pt x="1" y="0"/>
                  </a:moveTo>
                  <a:lnTo>
                    <a:pt x="164" y="11655"/>
                  </a:lnTo>
                  <a:lnTo>
                    <a:pt x="5032" y="11594"/>
                  </a:lnTo>
                  <a:lnTo>
                    <a:pt x="3603" y="21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2"/>
            <p:cNvSpPr/>
            <p:nvPr/>
          </p:nvSpPr>
          <p:spPr>
            <a:xfrm>
              <a:off x="2684747" y="2647286"/>
              <a:ext cx="962385" cy="357527"/>
            </a:xfrm>
            <a:custGeom>
              <a:avLst/>
              <a:gdLst/>
              <a:ahLst/>
              <a:cxnLst/>
              <a:rect l="l" t="t" r="r" b="b"/>
              <a:pathLst>
                <a:path w="17904" h="5717" extrusionOk="0">
                  <a:moveTo>
                    <a:pt x="1" y="1"/>
                  </a:moveTo>
                  <a:lnTo>
                    <a:pt x="152" y="5717"/>
                  </a:lnTo>
                  <a:lnTo>
                    <a:pt x="17904" y="4978"/>
                  </a:lnTo>
                  <a:lnTo>
                    <a:pt x="17747" y="20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2"/>
            <p:cNvSpPr/>
            <p:nvPr/>
          </p:nvSpPr>
          <p:spPr>
            <a:xfrm>
              <a:off x="2549345" y="2106763"/>
              <a:ext cx="1141811" cy="815989"/>
            </a:xfrm>
            <a:custGeom>
              <a:avLst/>
              <a:gdLst/>
              <a:ahLst/>
              <a:cxnLst/>
              <a:rect l="l" t="t" r="r" b="b"/>
              <a:pathLst>
                <a:path w="21242" h="13048" extrusionOk="0">
                  <a:moveTo>
                    <a:pt x="226" y="1"/>
                  </a:moveTo>
                  <a:lnTo>
                    <a:pt x="0" y="328"/>
                  </a:lnTo>
                  <a:lnTo>
                    <a:pt x="3012" y="13048"/>
                  </a:lnTo>
                  <a:lnTo>
                    <a:pt x="21017" y="13048"/>
                  </a:lnTo>
                  <a:lnTo>
                    <a:pt x="21241" y="12720"/>
                  </a:lnTo>
                  <a:lnTo>
                    <a:pt x="17657" y="902"/>
                  </a:lnTo>
                  <a:lnTo>
                    <a:pt x="14410" y="328"/>
                  </a:lnTo>
                  <a:lnTo>
                    <a:pt x="12337" y="1757"/>
                  </a:lnTo>
                  <a:lnTo>
                    <a:pt x="10908" y="1496"/>
                  </a:lnTo>
                  <a:lnTo>
                    <a:pt x="10785" y="328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2"/>
            <p:cNvSpPr/>
            <p:nvPr/>
          </p:nvSpPr>
          <p:spPr>
            <a:xfrm>
              <a:off x="2561493" y="2106763"/>
              <a:ext cx="1129663" cy="795477"/>
            </a:xfrm>
            <a:custGeom>
              <a:avLst/>
              <a:gdLst/>
              <a:ahLst/>
              <a:cxnLst/>
              <a:rect l="l" t="t" r="r" b="b"/>
              <a:pathLst>
                <a:path w="21016" h="12720" extrusionOk="0">
                  <a:moveTo>
                    <a:pt x="0" y="1"/>
                  </a:moveTo>
                  <a:lnTo>
                    <a:pt x="3011" y="12720"/>
                  </a:lnTo>
                  <a:lnTo>
                    <a:pt x="21015" y="12720"/>
                  </a:lnTo>
                  <a:lnTo>
                    <a:pt x="18005" y="1"/>
                  </a:lnTo>
                  <a:lnTo>
                    <a:pt x="14410" y="1"/>
                  </a:lnTo>
                  <a:lnTo>
                    <a:pt x="12337" y="1430"/>
                  </a:lnTo>
                  <a:lnTo>
                    <a:pt x="10908" y="1168"/>
                  </a:lnTo>
                  <a:lnTo>
                    <a:pt x="107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2"/>
            <p:cNvSpPr/>
            <p:nvPr/>
          </p:nvSpPr>
          <p:spPr>
            <a:xfrm>
              <a:off x="2561493" y="2106763"/>
              <a:ext cx="982327" cy="448456"/>
            </a:xfrm>
            <a:custGeom>
              <a:avLst/>
              <a:gdLst/>
              <a:ahLst/>
              <a:cxnLst/>
              <a:rect l="l" t="t" r="r" b="b"/>
              <a:pathLst>
                <a:path w="18275" h="7171" extrusionOk="0">
                  <a:moveTo>
                    <a:pt x="0" y="1"/>
                  </a:moveTo>
                  <a:lnTo>
                    <a:pt x="1697" y="7170"/>
                  </a:lnTo>
                  <a:lnTo>
                    <a:pt x="18274" y="1139"/>
                  </a:lnTo>
                  <a:lnTo>
                    <a:pt x="18005" y="1"/>
                  </a:lnTo>
                  <a:lnTo>
                    <a:pt x="14410" y="1"/>
                  </a:lnTo>
                  <a:lnTo>
                    <a:pt x="12337" y="1430"/>
                  </a:lnTo>
                  <a:lnTo>
                    <a:pt x="10908" y="1168"/>
                  </a:lnTo>
                  <a:lnTo>
                    <a:pt x="107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2"/>
            <p:cNvSpPr/>
            <p:nvPr/>
          </p:nvSpPr>
          <p:spPr>
            <a:xfrm>
              <a:off x="2771718" y="2824083"/>
              <a:ext cx="82671" cy="41087"/>
            </a:xfrm>
            <a:custGeom>
              <a:avLst/>
              <a:gdLst/>
              <a:ahLst/>
              <a:cxnLst/>
              <a:rect l="l" t="t" r="r" b="b"/>
              <a:pathLst>
                <a:path w="1538" h="657" extrusionOk="0">
                  <a:moveTo>
                    <a:pt x="1" y="1"/>
                  </a:moveTo>
                  <a:lnTo>
                    <a:pt x="206" y="656"/>
                  </a:lnTo>
                  <a:lnTo>
                    <a:pt x="1538" y="656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2"/>
            <p:cNvSpPr/>
            <p:nvPr/>
          </p:nvSpPr>
          <p:spPr>
            <a:xfrm>
              <a:off x="2776126" y="2538531"/>
              <a:ext cx="82671" cy="41025"/>
            </a:xfrm>
            <a:custGeom>
              <a:avLst/>
              <a:gdLst/>
              <a:ahLst/>
              <a:cxnLst/>
              <a:rect l="l" t="t" r="r" b="b"/>
              <a:pathLst>
                <a:path w="1538" h="656" extrusionOk="0">
                  <a:moveTo>
                    <a:pt x="1" y="0"/>
                  </a:moveTo>
                  <a:lnTo>
                    <a:pt x="207" y="655"/>
                  </a:lnTo>
                  <a:lnTo>
                    <a:pt x="1537" y="655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2"/>
            <p:cNvSpPr/>
            <p:nvPr/>
          </p:nvSpPr>
          <p:spPr>
            <a:xfrm>
              <a:off x="3374013" y="2774177"/>
              <a:ext cx="82618" cy="41025"/>
            </a:xfrm>
            <a:custGeom>
              <a:avLst/>
              <a:gdLst/>
              <a:ahLst/>
              <a:cxnLst/>
              <a:rect l="l" t="t" r="r" b="b"/>
              <a:pathLst>
                <a:path w="1537" h="656" extrusionOk="0">
                  <a:moveTo>
                    <a:pt x="0" y="1"/>
                  </a:moveTo>
                  <a:lnTo>
                    <a:pt x="205" y="656"/>
                  </a:lnTo>
                  <a:lnTo>
                    <a:pt x="1537" y="656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2"/>
            <p:cNvSpPr/>
            <p:nvPr/>
          </p:nvSpPr>
          <p:spPr>
            <a:xfrm>
              <a:off x="3524896" y="2698568"/>
              <a:ext cx="82564" cy="41025"/>
            </a:xfrm>
            <a:custGeom>
              <a:avLst/>
              <a:gdLst/>
              <a:ahLst/>
              <a:cxnLst/>
              <a:rect l="l" t="t" r="r" b="b"/>
              <a:pathLst>
                <a:path w="1536" h="656" extrusionOk="0">
                  <a:moveTo>
                    <a:pt x="1" y="1"/>
                  </a:moveTo>
                  <a:lnTo>
                    <a:pt x="205" y="656"/>
                  </a:lnTo>
                  <a:lnTo>
                    <a:pt x="1536" y="656"/>
                  </a:lnTo>
                  <a:lnTo>
                    <a:pt x="13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2"/>
            <p:cNvSpPr/>
            <p:nvPr/>
          </p:nvSpPr>
          <p:spPr>
            <a:xfrm>
              <a:off x="2920397" y="2280996"/>
              <a:ext cx="82671" cy="41025"/>
            </a:xfrm>
            <a:custGeom>
              <a:avLst/>
              <a:gdLst/>
              <a:ahLst/>
              <a:cxnLst/>
              <a:rect l="l" t="t" r="r" b="b"/>
              <a:pathLst>
                <a:path w="1538" h="656" extrusionOk="0">
                  <a:moveTo>
                    <a:pt x="1" y="0"/>
                  </a:moveTo>
                  <a:lnTo>
                    <a:pt x="205" y="656"/>
                  </a:lnTo>
                  <a:lnTo>
                    <a:pt x="1537" y="65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2"/>
            <p:cNvSpPr/>
            <p:nvPr/>
          </p:nvSpPr>
          <p:spPr>
            <a:xfrm>
              <a:off x="2923730" y="2155418"/>
              <a:ext cx="82618" cy="41087"/>
            </a:xfrm>
            <a:custGeom>
              <a:avLst/>
              <a:gdLst/>
              <a:ahLst/>
              <a:cxnLst/>
              <a:rect l="l" t="t" r="r" b="b"/>
              <a:pathLst>
                <a:path w="1537" h="657" extrusionOk="0">
                  <a:moveTo>
                    <a:pt x="0" y="1"/>
                  </a:moveTo>
                  <a:lnTo>
                    <a:pt x="205" y="656"/>
                  </a:lnTo>
                  <a:lnTo>
                    <a:pt x="1537" y="656"/>
                  </a:lnTo>
                  <a:lnTo>
                    <a:pt x="13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2"/>
            <p:cNvSpPr/>
            <p:nvPr/>
          </p:nvSpPr>
          <p:spPr>
            <a:xfrm>
              <a:off x="2954530" y="2662670"/>
              <a:ext cx="82618" cy="41087"/>
            </a:xfrm>
            <a:custGeom>
              <a:avLst/>
              <a:gdLst/>
              <a:ahLst/>
              <a:cxnLst/>
              <a:rect l="l" t="t" r="r" b="b"/>
              <a:pathLst>
                <a:path w="1537" h="657" extrusionOk="0">
                  <a:moveTo>
                    <a:pt x="1" y="1"/>
                  </a:moveTo>
                  <a:lnTo>
                    <a:pt x="206" y="656"/>
                  </a:lnTo>
                  <a:lnTo>
                    <a:pt x="1536" y="656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2"/>
            <p:cNvSpPr/>
            <p:nvPr/>
          </p:nvSpPr>
          <p:spPr>
            <a:xfrm>
              <a:off x="3197329" y="2803633"/>
              <a:ext cx="82618" cy="41025"/>
            </a:xfrm>
            <a:custGeom>
              <a:avLst/>
              <a:gdLst/>
              <a:ahLst/>
              <a:cxnLst/>
              <a:rect l="l" t="t" r="r" b="b"/>
              <a:pathLst>
                <a:path w="1537" h="656" extrusionOk="0">
                  <a:moveTo>
                    <a:pt x="0" y="0"/>
                  </a:moveTo>
                  <a:lnTo>
                    <a:pt x="205" y="656"/>
                  </a:lnTo>
                  <a:lnTo>
                    <a:pt x="1537" y="656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2"/>
            <p:cNvSpPr/>
            <p:nvPr/>
          </p:nvSpPr>
          <p:spPr>
            <a:xfrm>
              <a:off x="2617610" y="2232278"/>
              <a:ext cx="82671" cy="41087"/>
            </a:xfrm>
            <a:custGeom>
              <a:avLst/>
              <a:gdLst/>
              <a:ahLst/>
              <a:cxnLst/>
              <a:rect l="l" t="t" r="r" b="b"/>
              <a:pathLst>
                <a:path w="1538" h="657" extrusionOk="0">
                  <a:moveTo>
                    <a:pt x="1" y="1"/>
                  </a:moveTo>
                  <a:lnTo>
                    <a:pt x="205" y="656"/>
                  </a:lnTo>
                  <a:lnTo>
                    <a:pt x="1537" y="656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2"/>
            <p:cNvSpPr/>
            <p:nvPr/>
          </p:nvSpPr>
          <p:spPr>
            <a:xfrm>
              <a:off x="3246244" y="2537155"/>
              <a:ext cx="82671" cy="41025"/>
            </a:xfrm>
            <a:custGeom>
              <a:avLst/>
              <a:gdLst/>
              <a:ahLst/>
              <a:cxnLst/>
              <a:rect l="l" t="t" r="r" b="b"/>
              <a:pathLst>
                <a:path w="1538" h="656" extrusionOk="0">
                  <a:moveTo>
                    <a:pt x="1" y="0"/>
                  </a:moveTo>
                  <a:lnTo>
                    <a:pt x="207" y="656"/>
                  </a:lnTo>
                  <a:lnTo>
                    <a:pt x="1537" y="65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2"/>
            <p:cNvSpPr/>
            <p:nvPr/>
          </p:nvSpPr>
          <p:spPr>
            <a:xfrm>
              <a:off x="3462059" y="2475679"/>
              <a:ext cx="82671" cy="41025"/>
            </a:xfrm>
            <a:custGeom>
              <a:avLst/>
              <a:gdLst/>
              <a:ahLst/>
              <a:cxnLst/>
              <a:rect l="l" t="t" r="r" b="b"/>
              <a:pathLst>
                <a:path w="1538" h="656" extrusionOk="0">
                  <a:moveTo>
                    <a:pt x="0" y="1"/>
                  </a:moveTo>
                  <a:lnTo>
                    <a:pt x="207" y="656"/>
                  </a:lnTo>
                  <a:lnTo>
                    <a:pt x="1537" y="656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2"/>
            <p:cNvSpPr/>
            <p:nvPr/>
          </p:nvSpPr>
          <p:spPr>
            <a:xfrm>
              <a:off x="3383904" y="2305324"/>
              <a:ext cx="82671" cy="41025"/>
            </a:xfrm>
            <a:custGeom>
              <a:avLst/>
              <a:gdLst/>
              <a:ahLst/>
              <a:cxnLst/>
              <a:rect l="l" t="t" r="r" b="b"/>
              <a:pathLst>
                <a:path w="1538" h="656" extrusionOk="0">
                  <a:moveTo>
                    <a:pt x="1" y="0"/>
                  </a:moveTo>
                  <a:lnTo>
                    <a:pt x="205" y="656"/>
                  </a:lnTo>
                  <a:lnTo>
                    <a:pt x="1538" y="65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2"/>
            <p:cNvSpPr/>
            <p:nvPr/>
          </p:nvSpPr>
          <p:spPr>
            <a:xfrm>
              <a:off x="3377292" y="2142660"/>
              <a:ext cx="82671" cy="41025"/>
            </a:xfrm>
            <a:custGeom>
              <a:avLst/>
              <a:gdLst/>
              <a:ahLst/>
              <a:cxnLst/>
              <a:rect l="l" t="t" r="r" b="b"/>
              <a:pathLst>
                <a:path w="1538" h="656" extrusionOk="0">
                  <a:moveTo>
                    <a:pt x="1" y="0"/>
                  </a:moveTo>
                  <a:lnTo>
                    <a:pt x="205" y="656"/>
                  </a:lnTo>
                  <a:lnTo>
                    <a:pt x="1538" y="656"/>
                  </a:lnTo>
                  <a:lnTo>
                    <a:pt x="13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2"/>
            <p:cNvSpPr/>
            <p:nvPr/>
          </p:nvSpPr>
          <p:spPr>
            <a:xfrm>
              <a:off x="3054670" y="2461608"/>
              <a:ext cx="82671" cy="41087"/>
            </a:xfrm>
            <a:custGeom>
              <a:avLst/>
              <a:gdLst/>
              <a:ahLst/>
              <a:cxnLst/>
              <a:rect l="l" t="t" r="r" b="b"/>
              <a:pathLst>
                <a:path w="1538" h="657" extrusionOk="0">
                  <a:moveTo>
                    <a:pt x="1" y="1"/>
                  </a:moveTo>
                  <a:lnTo>
                    <a:pt x="207" y="656"/>
                  </a:lnTo>
                  <a:lnTo>
                    <a:pt x="1537" y="656"/>
                  </a:lnTo>
                  <a:lnTo>
                    <a:pt x="13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2"/>
            <p:cNvSpPr/>
            <p:nvPr/>
          </p:nvSpPr>
          <p:spPr>
            <a:xfrm>
              <a:off x="2113359" y="3160979"/>
              <a:ext cx="138789" cy="648264"/>
            </a:xfrm>
            <a:custGeom>
              <a:avLst/>
              <a:gdLst/>
              <a:ahLst/>
              <a:cxnLst/>
              <a:rect l="l" t="t" r="r" b="b"/>
              <a:pathLst>
                <a:path w="2582" h="10366" extrusionOk="0">
                  <a:moveTo>
                    <a:pt x="451" y="1"/>
                  </a:moveTo>
                  <a:lnTo>
                    <a:pt x="451" y="2746"/>
                  </a:lnTo>
                  <a:lnTo>
                    <a:pt x="0" y="6720"/>
                  </a:lnTo>
                  <a:lnTo>
                    <a:pt x="532" y="8195"/>
                  </a:lnTo>
                  <a:lnTo>
                    <a:pt x="0" y="10365"/>
                  </a:lnTo>
                  <a:lnTo>
                    <a:pt x="2581" y="10365"/>
                  </a:lnTo>
                  <a:lnTo>
                    <a:pt x="697" y="6761"/>
                  </a:lnTo>
                  <a:lnTo>
                    <a:pt x="820" y="2828"/>
                  </a:lnTo>
                  <a:lnTo>
                    <a:pt x="1698" y="841"/>
                  </a:lnTo>
                  <a:lnTo>
                    <a:pt x="4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2"/>
            <p:cNvSpPr/>
            <p:nvPr/>
          </p:nvSpPr>
          <p:spPr>
            <a:xfrm>
              <a:off x="2089117" y="3121267"/>
              <a:ext cx="121212" cy="687975"/>
            </a:xfrm>
            <a:custGeom>
              <a:avLst/>
              <a:gdLst/>
              <a:ahLst/>
              <a:cxnLst/>
              <a:rect l="l" t="t" r="r" b="b"/>
              <a:pathLst>
                <a:path w="2255" h="11001" extrusionOk="0">
                  <a:moveTo>
                    <a:pt x="82" y="0"/>
                  </a:moveTo>
                  <a:lnTo>
                    <a:pt x="451" y="3381"/>
                  </a:lnTo>
                  <a:lnTo>
                    <a:pt x="1" y="7355"/>
                  </a:lnTo>
                  <a:lnTo>
                    <a:pt x="533" y="8830"/>
                  </a:lnTo>
                  <a:lnTo>
                    <a:pt x="1" y="11000"/>
                  </a:lnTo>
                  <a:lnTo>
                    <a:pt x="2254" y="10939"/>
                  </a:lnTo>
                  <a:lnTo>
                    <a:pt x="697" y="7396"/>
                  </a:lnTo>
                  <a:lnTo>
                    <a:pt x="1005" y="3483"/>
                  </a:lnTo>
                  <a:lnTo>
                    <a:pt x="1742" y="37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2"/>
            <p:cNvSpPr/>
            <p:nvPr/>
          </p:nvSpPr>
          <p:spPr>
            <a:xfrm>
              <a:off x="794331" y="3790120"/>
              <a:ext cx="3587227" cy="334513"/>
            </a:xfrm>
            <a:custGeom>
              <a:avLst/>
              <a:gdLst/>
              <a:ahLst/>
              <a:cxnLst/>
              <a:rect l="l" t="t" r="r" b="b"/>
              <a:pathLst>
                <a:path w="66736" h="5349" extrusionOk="0">
                  <a:moveTo>
                    <a:pt x="0" y="1"/>
                  </a:moveTo>
                  <a:lnTo>
                    <a:pt x="0" y="5349"/>
                  </a:lnTo>
                  <a:lnTo>
                    <a:pt x="66735" y="5349"/>
                  </a:lnTo>
                  <a:lnTo>
                    <a:pt x="667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2"/>
            <p:cNvSpPr/>
            <p:nvPr/>
          </p:nvSpPr>
          <p:spPr>
            <a:xfrm>
              <a:off x="794331" y="3790120"/>
              <a:ext cx="951903" cy="334638"/>
            </a:xfrm>
            <a:custGeom>
              <a:avLst/>
              <a:gdLst/>
              <a:ahLst/>
              <a:cxnLst/>
              <a:rect l="l" t="t" r="r" b="b"/>
              <a:pathLst>
                <a:path w="17709" h="5351" extrusionOk="0">
                  <a:moveTo>
                    <a:pt x="0" y="1"/>
                  </a:moveTo>
                  <a:lnTo>
                    <a:pt x="0" y="5349"/>
                  </a:lnTo>
                  <a:lnTo>
                    <a:pt x="15602" y="5350"/>
                  </a:lnTo>
                  <a:lnTo>
                    <a:pt x="177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2"/>
            <p:cNvSpPr/>
            <p:nvPr/>
          </p:nvSpPr>
          <p:spPr>
            <a:xfrm>
              <a:off x="2669696" y="3790120"/>
              <a:ext cx="920673" cy="285984"/>
            </a:xfrm>
            <a:custGeom>
              <a:avLst/>
              <a:gdLst/>
              <a:ahLst/>
              <a:cxnLst/>
              <a:rect l="l" t="t" r="r" b="b"/>
              <a:pathLst>
                <a:path w="17128" h="4573" extrusionOk="0">
                  <a:moveTo>
                    <a:pt x="1" y="1"/>
                  </a:moveTo>
                  <a:lnTo>
                    <a:pt x="12851" y="4572"/>
                  </a:lnTo>
                  <a:lnTo>
                    <a:pt x="13677" y="4572"/>
                  </a:lnTo>
                  <a:lnTo>
                    <a:pt x="17127" y="1"/>
                  </a:ln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2"/>
            <p:cNvSpPr/>
            <p:nvPr/>
          </p:nvSpPr>
          <p:spPr>
            <a:xfrm>
              <a:off x="794331" y="3790120"/>
              <a:ext cx="1035327" cy="72981"/>
            </a:xfrm>
            <a:custGeom>
              <a:avLst/>
              <a:gdLst/>
              <a:ahLst/>
              <a:cxnLst/>
              <a:rect l="l" t="t" r="r" b="b"/>
              <a:pathLst>
                <a:path w="19261" h="1167" extrusionOk="0">
                  <a:moveTo>
                    <a:pt x="0" y="1"/>
                  </a:moveTo>
                  <a:lnTo>
                    <a:pt x="0" y="1167"/>
                  </a:lnTo>
                  <a:lnTo>
                    <a:pt x="19260" y="1"/>
                  </a:ln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2"/>
            <p:cNvSpPr/>
            <p:nvPr/>
          </p:nvSpPr>
          <p:spPr>
            <a:xfrm>
              <a:off x="2538325" y="3716949"/>
              <a:ext cx="1843119" cy="171728"/>
            </a:xfrm>
            <a:custGeom>
              <a:avLst/>
              <a:gdLst/>
              <a:ahLst/>
              <a:cxnLst/>
              <a:rect l="l" t="t" r="r" b="b"/>
              <a:pathLst>
                <a:path w="34289" h="2746" extrusionOk="0">
                  <a:moveTo>
                    <a:pt x="11062" y="0"/>
                  </a:moveTo>
                  <a:lnTo>
                    <a:pt x="6269" y="984"/>
                  </a:lnTo>
                  <a:lnTo>
                    <a:pt x="1" y="1352"/>
                  </a:lnTo>
                  <a:lnTo>
                    <a:pt x="22082" y="2746"/>
                  </a:lnTo>
                  <a:lnTo>
                    <a:pt x="34289" y="1264"/>
                  </a:lnTo>
                  <a:lnTo>
                    <a:pt x="31340" y="574"/>
                  </a:lnTo>
                  <a:lnTo>
                    <a:pt x="24131" y="984"/>
                  </a:lnTo>
                  <a:lnTo>
                    <a:pt x="18231" y="901"/>
                  </a:lnTo>
                  <a:lnTo>
                    <a:pt x="11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2"/>
            <p:cNvSpPr/>
            <p:nvPr/>
          </p:nvSpPr>
          <p:spPr>
            <a:xfrm>
              <a:off x="2538325" y="3718638"/>
              <a:ext cx="1182609" cy="184798"/>
            </a:xfrm>
            <a:custGeom>
              <a:avLst/>
              <a:gdLst/>
              <a:ahLst/>
              <a:cxnLst/>
              <a:rect l="l" t="t" r="r" b="b"/>
              <a:pathLst>
                <a:path w="22001" h="2955" extrusionOk="0">
                  <a:moveTo>
                    <a:pt x="10930" y="1"/>
                  </a:moveTo>
                  <a:lnTo>
                    <a:pt x="6269" y="957"/>
                  </a:lnTo>
                  <a:lnTo>
                    <a:pt x="1" y="1325"/>
                  </a:lnTo>
                  <a:lnTo>
                    <a:pt x="22000" y="2954"/>
                  </a:lnTo>
                  <a:lnTo>
                    <a:pt x="22000" y="2954"/>
                  </a:lnTo>
                  <a:lnTo>
                    <a:pt x="10930" y="1"/>
                  </a:lnTo>
                  <a:close/>
                </a:path>
              </a:pathLst>
            </a:custGeom>
            <a:solidFill>
              <a:srgbClr val="684338">
                <a:alpha val="84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2"/>
            <p:cNvSpPr/>
            <p:nvPr/>
          </p:nvSpPr>
          <p:spPr>
            <a:xfrm>
              <a:off x="794331" y="3957411"/>
              <a:ext cx="3587119" cy="167350"/>
            </a:xfrm>
            <a:custGeom>
              <a:avLst/>
              <a:gdLst/>
              <a:ahLst/>
              <a:cxnLst/>
              <a:rect l="l" t="t" r="r" b="b"/>
              <a:pathLst>
                <a:path w="66734" h="2676" extrusionOk="0">
                  <a:moveTo>
                    <a:pt x="0" y="1"/>
                  </a:moveTo>
                  <a:lnTo>
                    <a:pt x="0" y="2675"/>
                  </a:lnTo>
                  <a:lnTo>
                    <a:pt x="66734" y="2675"/>
                  </a:lnTo>
                  <a:lnTo>
                    <a:pt x="66734" y="1"/>
                  </a:lnTo>
                  <a:lnTo>
                    <a:pt x="34248" y="1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2"/>
            <p:cNvSpPr/>
            <p:nvPr/>
          </p:nvSpPr>
          <p:spPr>
            <a:xfrm>
              <a:off x="2119971" y="3776299"/>
              <a:ext cx="1158366" cy="348459"/>
            </a:xfrm>
            <a:custGeom>
              <a:avLst/>
              <a:gdLst/>
              <a:ahLst/>
              <a:cxnLst/>
              <a:rect l="l" t="t" r="r" b="b"/>
              <a:pathLst>
                <a:path w="21550" h="5572" extrusionOk="0">
                  <a:moveTo>
                    <a:pt x="0" y="0"/>
                  </a:moveTo>
                  <a:lnTo>
                    <a:pt x="6195" y="1172"/>
                  </a:lnTo>
                  <a:lnTo>
                    <a:pt x="8471" y="4126"/>
                  </a:lnTo>
                  <a:lnTo>
                    <a:pt x="8214" y="5571"/>
                  </a:lnTo>
                  <a:lnTo>
                    <a:pt x="19643" y="5571"/>
                  </a:lnTo>
                  <a:lnTo>
                    <a:pt x="21549" y="3712"/>
                  </a:lnTo>
                  <a:lnTo>
                    <a:pt x="12994" y="969"/>
                  </a:lnTo>
                  <a:lnTo>
                    <a:pt x="7085" y="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2"/>
            <p:cNvSpPr/>
            <p:nvPr/>
          </p:nvSpPr>
          <p:spPr>
            <a:xfrm>
              <a:off x="2119971" y="3776299"/>
              <a:ext cx="495813" cy="236579"/>
            </a:xfrm>
            <a:custGeom>
              <a:avLst/>
              <a:gdLst/>
              <a:ahLst/>
              <a:cxnLst/>
              <a:rect l="l" t="t" r="r" b="b"/>
              <a:pathLst>
                <a:path w="9224" h="3783" extrusionOk="0">
                  <a:moveTo>
                    <a:pt x="0" y="0"/>
                  </a:moveTo>
                  <a:lnTo>
                    <a:pt x="6195" y="1172"/>
                  </a:lnTo>
                  <a:lnTo>
                    <a:pt x="8207" y="3783"/>
                  </a:lnTo>
                  <a:lnTo>
                    <a:pt x="9223" y="412"/>
                  </a:lnTo>
                  <a:lnTo>
                    <a:pt x="7085" y="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2"/>
            <p:cNvSpPr/>
            <p:nvPr/>
          </p:nvSpPr>
          <p:spPr>
            <a:xfrm>
              <a:off x="930432" y="2091378"/>
              <a:ext cx="1161000" cy="513746"/>
            </a:xfrm>
            <a:custGeom>
              <a:avLst/>
              <a:gdLst/>
              <a:ahLst/>
              <a:cxnLst/>
              <a:rect l="l" t="t" r="r" b="b"/>
              <a:pathLst>
                <a:path w="21599" h="8215" extrusionOk="0">
                  <a:moveTo>
                    <a:pt x="21598" y="0"/>
                  </a:moveTo>
                  <a:lnTo>
                    <a:pt x="6318" y="800"/>
                  </a:lnTo>
                  <a:lnTo>
                    <a:pt x="0" y="7855"/>
                  </a:lnTo>
                  <a:lnTo>
                    <a:pt x="418" y="8214"/>
                  </a:lnTo>
                  <a:lnTo>
                    <a:pt x="16887" y="6453"/>
                  </a:lnTo>
                  <a:lnTo>
                    <a:pt x="215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2"/>
            <p:cNvSpPr/>
            <p:nvPr/>
          </p:nvSpPr>
          <p:spPr>
            <a:xfrm>
              <a:off x="912210" y="2038846"/>
              <a:ext cx="1174815" cy="543201"/>
            </a:xfrm>
            <a:custGeom>
              <a:avLst/>
              <a:gdLst/>
              <a:ahLst/>
              <a:cxnLst/>
              <a:rect l="l" t="t" r="r" b="b"/>
              <a:pathLst>
                <a:path w="21856" h="8686" extrusionOk="0">
                  <a:moveTo>
                    <a:pt x="21517" y="1"/>
                  </a:moveTo>
                  <a:lnTo>
                    <a:pt x="6318" y="1271"/>
                  </a:lnTo>
                  <a:lnTo>
                    <a:pt x="1" y="8325"/>
                  </a:lnTo>
                  <a:lnTo>
                    <a:pt x="419" y="8685"/>
                  </a:lnTo>
                  <a:lnTo>
                    <a:pt x="16887" y="6924"/>
                  </a:lnTo>
                  <a:lnTo>
                    <a:pt x="21856" y="370"/>
                  </a:lnTo>
                  <a:lnTo>
                    <a:pt x="215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2"/>
            <p:cNvSpPr/>
            <p:nvPr/>
          </p:nvSpPr>
          <p:spPr>
            <a:xfrm>
              <a:off x="912210" y="2123336"/>
              <a:ext cx="989691" cy="458713"/>
            </a:xfrm>
            <a:custGeom>
              <a:avLst/>
              <a:gdLst/>
              <a:ahLst/>
              <a:cxnLst/>
              <a:rect l="l" t="t" r="r" b="b"/>
              <a:pathLst>
                <a:path w="18412" h="7335" extrusionOk="0">
                  <a:moveTo>
                    <a:pt x="6247" y="0"/>
                  </a:moveTo>
                  <a:lnTo>
                    <a:pt x="1" y="6974"/>
                  </a:lnTo>
                  <a:lnTo>
                    <a:pt x="419" y="7334"/>
                  </a:lnTo>
                  <a:lnTo>
                    <a:pt x="16887" y="5573"/>
                  </a:lnTo>
                  <a:lnTo>
                    <a:pt x="18411" y="3563"/>
                  </a:lnTo>
                  <a:lnTo>
                    <a:pt x="18411" y="3563"/>
                  </a:lnTo>
                  <a:cubicBezTo>
                    <a:pt x="18230" y="3564"/>
                    <a:pt x="18045" y="3566"/>
                    <a:pt x="17861" y="3566"/>
                  </a:cubicBezTo>
                  <a:cubicBezTo>
                    <a:pt x="11446" y="3566"/>
                    <a:pt x="6247" y="1971"/>
                    <a:pt x="6247" y="2"/>
                  </a:cubicBezTo>
                  <a:lnTo>
                    <a:pt x="6247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2"/>
            <p:cNvSpPr/>
            <p:nvPr/>
          </p:nvSpPr>
          <p:spPr>
            <a:xfrm>
              <a:off x="2100136" y="2705009"/>
              <a:ext cx="104549" cy="514996"/>
            </a:xfrm>
            <a:custGeom>
              <a:avLst/>
              <a:gdLst/>
              <a:ahLst/>
              <a:cxnLst/>
              <a:rect l="l" t="t" r="r" b="b"/>
              <a:pathLst>
                <a:path w="1945" h="8235" extrusionOk="0">
                  <a:moveTo>
                    <a:pt x="1911" y="1"/>
                  </a:moveTo>
                  <a:lnTo>
                    <a:pt x="103" y="3728"/>
                  </a:lnTo>
                  <a:lnTo>
                    <a:pt x="0" y="5530"/>
                  </a:lnTo>
                  <a:lnTo>
                    <a:pt x="1086" y="6801"/>
                  </a:lnTo>
                  <a:lnTo>
                    <a:pt x="1312" y="8235"/>
                  </a:lnTo>
                  <a:lnTo>
                    <a:pt x="1944" y="8132"/>
                  </a:lnTo>
                  <a:lnTo>
                    <a:pt x="19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2"/>
            <p:cNvSpPr/>
            <p:nvPr/>
          </p:nvSpPr>
          <p:spPr>
            <a:xfrm>
              <a:off x="2203072" y="3101130"/>
              <a:ext cx="535160" cy="245022"/>
            </a:xfrm>
            <a:custGeom>
              <a:avLst/>
              <a:gdLst/>
              <a:ahLst/>
              <a:cxnLst/>
              <a:rect l="l" t="t" r="r" b="b"/>
              <a:pathLst>
                <a:path w="9956" h="3918" extrusionOk="0">
                  <a:moveTo>
                    <a:pt x="0" y="1"/>
                  </a:moveTo>
                  <a:lnTo>
                    <a:pt x="0" y="1967"/>
                  </a:lnTo>
                  <a:lnTo>
                    <a:pt x="9955" y="3917"/>
                  </a:lnTo>
                  <a:lnTo>
                    <a:pt x="8985" y="16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2"/>
            <p:cNvSpPr/>
            <p:nvPr/>
          </p:nvSpPr>
          <p:spPr>
            <a:xfrm>
              <a:off x="2190709" y="3218327"/>
              <a:ext cx="548329" cy="141272"/>
            </a:xfrm>
            <a:custGeom>
              <a:avLst/>
              <a:gdLst/>
              <a:ahLst/>
              <a:cxnLst/>
              <a:rect l="l" t="t" r="r" b="b"/>
              <a:pathLst>
                <a:path w="10201" h="2259" extrusionOk="0">
                  <a:moveTo>
                    <a:pt x="1" y="1"/>
                  </a:moveTo>
                  <a:lnTo>
                    <a:pt x="124" y="308"/>
                  </a:lnTo>
                  <a:lnTo>
                    <a:pt x="10078" y="2259"/>
                  </a:lnTo>
                  <a:lnTo>
                    <a:pt x="10201" y="20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2"/>
            <p:cNvSpPr/>
            <p:nvPr/>
          </p:nvSpPr>
          <p:spPr>
            <a:xfrm>
              <a:off x="2136473" y="2754915"/>
              <a:ext cx="102452" cy="573969"/>
            </a:xfrm>
            <a:custGeom>
              <a:avLst/>
              <a:gdLst/>
              <a:ahLst/>
              <a:cxnLst/>
              <a:rect l="l" t="t" r="r" b="b"/>
              <a:pathLst>
                <a:path w="1906" h="9178" extrusionOk="0">
                  <a:moveTo>
                    <a:pt x="1208" y="1"/>
                  </a:moveTo>
                  <a:lnTo>
                    <a:pt x="21" y="2725"/>
                  </a:lnTo>
                  <a:lnTo>
                    <a:pt x="1" y="4488"/>
                  </a:lnTo>
                  <a:lnTo>
                    <a:pt x="984" y="5798"/>
                  </a:lnTo>
                  <a:cubicBezTo>
                    <a:pt x="984" y="5798"/>
                    <a:pt x="1041" y="7847"/>
                    <a:pt x="1025" y="7990"/>
                  </a:cubicBezTo>
                  <a:lnTo>
                    <a:pt x="1353" y="9178"/>
                  </a:lnTo>
                  <a:lnTo>
                    <a:pt x="1455" y="4776"/>
                  </a:lnTo>
                  <a:lnTo>
                    <a:pt x="1844" y="4756"/>
                  </a:lnTo>
                  <a:lnTo>
                    <a:pt x="1905" y="3465"/>
                  </a:lnTo>
                  <a:lnTo>
                    <a:pt x="1393" y="3462"/>
                  </a:lnTo>
                  <a:lnTo>
                    <a:pt x="12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2"/>
            <p:cNvSpPr/>
            <p:nvPr/>
          </p:nvSpPr>
          <p:spPr>
            <a:xfrm>
              <a:off x="2326111" y="3127834"/>
              <a:ext cx="388738" cy="153467"/>
            </a:xfrm>
            <a:custGeom>
              <a:avLst/>
              <a:gdLst/>
              <a:ahLst/>
              <a:cxnLst/>
              <a:rect l="l" t="t" r="r" b="b"/>
              <a:pathLst>
                <a:path w="7232" h="2454" extrusionOk="0">
                  <a:moveTo>
                    <a:pt x="0" y="0"/>
                  </a:moveTo>
                  <a:lnTo>
                    <a:pt x="7231" y="2454"/>
                  </a:lnTo>
                  <a:lnTo>
                    <a:pt x="6714" y="12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2"/>
            <p:cNvSpPr/>
            <p:nvPr/>
          </p:nvSpPr>
          <p:spPr>
            <a:xfrm>
              <a:off x="2513277" y="1825401"/>
              <a:ext cx="144003" cy="148089"/>
            </a:xfrm>
            <a:custGeom>
              <a:avLst/>
              <a:gdLst/>
              <a:ahLst/>
              <a:cxnLst/>
              <a:rect l="l" t="t" r="r" b="b"/>
              <a:pathLst>
                <a:path w="2679" h="2368" extrusionOk="0">
                  <a:moveTo>
                    <a:pt x="1038" y="0"/>
                  </a:moveTo>
                  <a:cubicBezTo>
                    <a:pt x="899" y="0"/>
                    <a:pt x="758" y="27"/>
                    <a:pt x="624" y="83"/>
                  </a:cubicBezTo>
                  <a:cubicBezTo>
                    <a:pt x="174" y="269"/>
                    <a:pt x="1" y="816"/>
                    <a:pt x="261" y="1228"/>
                  </a:cubicBezTo>
                  <a:lnTo>
                    <a:pt x="976" y="2368"/>
                  </a:lnTo>
                  <a:lnTo>
                    <a:pt x="2679" y="1660"/>
                  </a:lnTo>
                  <a:lnTo>
                    <a:pt x="1954" y="506"/>
                  </a:lnTo>
                  <a:cubicBezTo>
                    <a:pt x="1750" y="184"/>
                    <a:pt x="1400" y="0"/>
                    <a:pt x="1038" y="0"/>
                  </a:cubicBezTo>
                  <a:close/>
                </a:path>
              </a:pathLst>
            </a:custGeom>
            <a:solidFill>
              <a:srgbClr val="A134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>
              <a:off x="2527091" y="1838471"/>
              <a:ext cx="110838" cy="123199"/>
            </a:xfrm>
            <a:custGeom>
              <a:avLst/>
              <a:gdLst/>
              <a:ahLst/>
              <a:cxnLst/>
              <a:rect l="l" t="t" r="r" b="b"/>
              <a:pathLst>
                <a:path w="2062" h="1970" extrusionOk="0">
                  <a:moveTo>
                    <a:pt x="707" y="1"/>
                  </a:moveTo>
                  <a:cubicBezTo>
                    <a:pt x="603" y="1"/>
                    <a:pt x="499" y="21"/>
                    <a:pt x="399" y="62"/>
                  </a:cubicBezTo>
                  <a:cubicBezTo>
                    <a:pt x="228" y="134"/>
                    <a:pt x="100" y="280"/>
                    <a:pt x="53" y="460"/>
                  </a:cubicBezTo>
                  <a:cubicBezTo>
                    <a:pt x="0" y="645"/>
                    <a:pt x="30" y="843"/>
                    <a:pt x="131" y="1008"/>
                  </a:cubicBezTo>
                  <a:lnTo>
                    <a:pt x="722" y="1969"/>
                  </a:lnTo>
                  <a:lnTo>
                    <a:pt x="2062" y="1413"/>
                  </a:lnTo>
                  <a:lnTo>
                    <a:pt x="1463" y="439"/>
                  </a:lnTo>
                  <a:cubicBezTo>
                    <a:pt x="1293" y="160"/>
                    <a:pt x="1002" y="1"/>
                    <a:pt x="707" y="1"/>
                  </a:cubicBezTo>
                  <a:close/>
                </a:path>
              </a:pathLst>
            </a:custGeom>
            <a:solidFill>
              <a:srgbClr val="571E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>
              <a:off x="1509989" y="2742470"/>
              <a:ext cx="455929" cy="318754"/>
            </a:xfrm>
            <a:custGeom>
              <a:avLst/>
              <a:gdLst/>
              <a:ahLst/>
              <a:cxnLst/>
              <a:rect l="l" t="t" r="r" b="b"/>
              <a:pathLst>
                <a:path w="8482" h="5097" extrusionOk="0">
                  <a:moveTo>
                    <a:pt x="7181" y="0"/>
                  </a:moveTo>
                  <a:lnTo>
                    <a:pt x="6074" y="220"/>
                  </a:lnTo>
                  <a:lnTo>
                    <a:pt x="4814" y="2617"/>
                  </a:lnTo>
                  <a:lnTo>
                    <a:pt x="1" y="5096"/>
                  </a:lnTo>
                  <a:lnTo>
                    <a:pt x="5091" y="3232"/>
                  </a:lnTo>
                  <a:lnTo>
                    <a:pt x="6924" y="1286"/>
                  </a:lnTo>
                  <a:lnTo>
                    <a:pt x="8276" y="2187"/>
                  </a:lnTo>
                  <a:lnTo>
                    <a:pt x="8481" y="1532"/>
                  </a:lnTo>
                  <a:lnTo>
                    <a:pt x="71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2"/>
            <p:cNvSpPr/>
            <p:nvPr/>
          </p:nvSpPr>
          <p:spPr>
            <a:xfrm>
              <a:off x="1882171" y="2822770"/>
              <a:ext cx="168460" cy="329260"/>
            </a:xfrm>
            <a:custGeom>
              <a:avLst/>
              <a:gdLst/>
              <a:ahLst/>
              <a:cxnLst/>
              <a:rect l="l" t="t" r="r" b="b"/>
              <a:pathLst>
                <a:path w="3134" h="5265" extrusionOk="0">
                  <a:moveTo>
                    <a:pt x="0" y="0"/>
                  </a:moveTo>
                  <a:lnTo>
                    <a:pt x="1146" y="1045"/>
                  </a:lnTo>
                  <a:lnTo>
                    <a:pt x="1885" y="3155"/>
                  </a:lnTo>
                  <a:lnTo>
                    <a:pt x="2412" y="5264"/>
                  </a:lnTo>
                  <a:lnTo>
                    <a:pt x="3011" y="4877"/>
                  </a:lnTo>
                  <a:cubicBezTo>
                    <a:pt x="3032" y="4793"/>
                    <a:pt x="3134" y="3197"/>
                    <a:pt x="3134" y="3197"/>
                  </a:cubicBezTo>
                  <a:lnTo>
                    <a:pt x="1762" y="7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2"/>
            <p:cNvSpPr/>
            <p:nvPr/>
          </p:nvSpPr>
          <p:spPr>
            <a:xfrm>
              <a:off x="1670763" y="3806692"/>
              <a:ext cx="909439" cy="115257"/>
            </a:xfrm>
            <a:custGeom>
              <a:avLst/>
              <a:gdLst/>
              <a:ahLst/>
              <a:cxnLst/>
              <a:rect l="l" t="t" r="r" b="b"/>
              <a:pathLst>
                <a:path w="16919" h="1843" extrusionOk="0">
                  <a:moveTo>
                    <a:pt x="11675" y="0"/>
                  </a:moveTo>
                  <a:lnTo>
                    <a:pt x="4916" y="491"/>
                  </a:lnTo>
                  <a:lnTo>
                    <a:pt x="2950" y="1229"/>
                  </a:lnTo>
                  <a:lnTo>
                    <a:pt x="0" y="942"/>
                  </a:lnTo>
                  <a:lnTo>
                    <a:pt x="3441" y="1434"/>
                  </a:lnTo>
                  <a:lnTo>
                    <a:pt x="5162" y="860"/>
                  </a:lnTo>
                  <a:lnTo>
                    <a:pt x="12537" y="860"/>
                  </a:lnTo>
                  <a:lnTo>
                    <a:pt x="16919" y="1843"/>
                  </a:lnTo>
                  <a:lnTo>
                    <a:pt x="16919" y="1843"/>
                  </a:lnTo>
                  <a:lnTo>
                    <a:pt x="14953" y="614"/>
                  </a:lnTo>
                  <a:lnTo>
                    <a:pt x="116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2636155" y="3923828"/>
              <a:ext cx="351380" cy="200933"/>
            </a:xfrm>
            <a:custGeom>
              <a:avLst/>
              <a:gdLst/>
              <a:ahLst/>
              <a:cxnLst/>
              <a:rect l="l" t="t" r="r" b="b"/>
              <a:pathLst>
                <a:path w="6537" h="3213" extrusionOk="0">
                  <a:moveTo>
                    <a:pt x="0" y="1"/>
                  </a:moveTo>
                  <a:lnTo>
                    <a:pt x="60" y="3212"/>
                  </a:lnTo>
                  <a:lnTo>
                    <a:pt x="5862" y="3211"/>
                  </a:lnTo>
                  <a:lnTo>
                    <a:pt x="6536" y="98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2"/>
            <p:cNvSpPr/>
            <p:nvPr/>
          </p:nvSpPr>
          <p:spPr>
            <a:xfrm>
              <a:off x="2636155" y="3911070"/>
              <a:ext cx="294994" cy="131641"/>
            </a:xfrm>
            <a:custGeom>
              <a:avLst/>
              <a:gdLst/>
              <a:ahLst/>
              <a:cxnLst/>
              <a:rect l="l" t="t" r="r" b="b"/>
              <a:pathLst>
                <a:path w="5488" h="2105" extrusionOk="0">
                  <a:moveTo>
                    <a:pt x="2712" y="0"/>
                  </a:moveTo>
                  <a:lnTo>
                    <a:pt x="0" y="205"/>
                  </a:lnTo>
                  <a:lnTo>
                    <a:pt x="2514" y="2104"/>
                  </a:lnTo>
                  <a:lnTo>
                    <a:pt x="5487" y="863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2"/>
            <p:cNvSpPr/>
            <p:nvPr/>
          </p:nvSpPr>
          <p:spPr>
            <a:xfrm>
              <a:off x="2924966" y="3985491"/>
              <a:ext cx="246778" cy="141085"/>
            </a:xfrm>
            <a:custGeom>
              <a:avLst/>
              <a:gdLst/>
              <a:ahLst/>
              <a:cxnLst/>
              <a:rect l="l" t="t" r="r" b="b"/>
              <a:pathLst>
                <a:path w="4591" h="2256" extrusionOk="0">
                  <a:moveTo>
                    <a:pt x="0" y="1"/>
                  </a:moveTo>
                  <a:lnTo>
                    <a:pt x="43" y="2256"/>
                  </a:lnTo>
                  <a:lnTo>
                    <a:pt x="4117" y="2256"/>
                  </a:lnTo>
                  <a:lnTo>
                    <a:pt x="4590" y="6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>
              <a:off x="2924966" y="3976548"/>
              <a:ext cx="246778" cy="92493"/>
            </a:xfrm>
            <a:custGeom>
              <a:avLst/>
              <a:gdLst/>
              <a:ahLst/>
              <a:cxnLst/>
              <a:rect l="l" t="t" r="r" b="b"/>
              <a:pathLst>
                <a:path w="4591" h="1479" extrusionOk="0">
                  <a:moveTo>
                    <a:pt x="1905" y="1"/>
                  </a:moveTo>
                  <a:lnTo>
                    <a:pt x="0" y="144"/>
                  </a:lnTo>
                  <a:lnTo>
                    <a:pt x="1765" y="1479"/>
                  </a:lnTo>
                  <a:lnTo>
                    <a:pt x="4590" y="836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>
              <a:off x="3001348" y="2106763"/>
              <a:ext cx="411798" cy="392048"/>
            </a:xfrm>
            <a:custGeom>
              <a:avLst/>
              <a:gdLst/>
              <a:ahLst/>
              <a:cxnLst/>
              <a:rect l="l" t="t" r="r" b="b"/>
              <a:pathLst>
                <a:path w="7661" h="6269" extrusionOk="0">
                  <a:moveTo>
                    <a:pt x="1" y="1"/>
                  </a:moveTo>
                  <a:lnTo>
                    <a:pt x="491" y="697"/>
                  </a:lnTo>
                  <a:lnTo>
                    <a:pt x="2459" y="1516"/>
                  </a:lnTo>
                  <a:lnTo>
                    <a:pt x="3442" y="2417"/>
                  </a:lnTo>
                  <a:lnTo>
                    <a:pt x="3400" y="4301"/>
                  </a:lnTo>
                  <a:lnTo>
                    <a:pt x="6267" y="6269"/>
                  </a:lnTo>
                  <a:lnTo>
                    <a:pt x="5900" y="4917"/>
                  </a:lnTo>
                  <a:lnTo>
                    <a:pt x="5080" y="3892"/>
                  </a:lnTo>
                  <a:lnTo>
                    <a:pt x="5161" y="3402"/>
                  </a:lnTo>
                  <a:lnTo>
                    <a:pt x="5244" y="2459"/>
                  </a:lnTo>
                  <a:lnTo>
                    <a:pt x="6667" y="1353"/>
                  </a:lnTo>
                  <a:lnTo>
                    <a:pt x="7661" y="820"/>
                  </a:lnTo>
                  <a:lnTo>
                    <a:pt x="7496" y="1"/>
                  </a:lnTo>
                  <a:lnTo>
                    <a:pt x="5950" y="1"/>
                  </a:lnTo>
                  <a:lnTo>
                    <a:pt x="4644" y="676"/>
                  </a:lnTo>
                  <a:lnTo>
                    <a:pt x="2925" y="845"/>
                  </a:lnTo>
                  <a:lnTo>
                    <a:pt x="27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2"/>
            <p:cNvSpPr/>
            <p:nvPr/>
          </p:nvSpPr>
          <p:spPr>
            <a:xfrm>
              <a:off x="3182171" y="2106763"/>
              <a:ext cx="230974" cy="392048"/>
            </a:xfrm>
            <a:custGeom>
              <a:avLst/>
              <a:gdLst/>
              <a:ahLst/>
              <a:cxnLst/>
              <a:rect l="l" t="t" r="r" b="b"/>
              <a:pathLst>
                <a:path w="4297" h="6269" extrusionOk="0">
                  <a:moveTo>
                    <a:pt x="2983" y="1"/>
                  </a:moveTo>
                  <a:lnTo>
                    <a:pt x="1" y="2348"/>
                  </a:lnTo>
                  <a:lnTo>
                    <a:pt x="78" y="2417"/>
                  </a:lnTo>
                  <a:lnTo>
                    <a:pt x="36" y="4301"/>
                  </a:lnTo>
                  <a:lnTo>
                    <a:pt x="2903" y="6269"/>
                  </a:lnTo>
                  <a:lnTo>
                    <a:pt x="2536" y="4917"/>
                  </a:lnTo>
                  <a:lnTo>
                    <a:pt x="1716" y="3892"/>
                  </a:lnTo>
                  <a:lnTo>
                    <a:pt x="1797" y="3402"/>
                  </a:lnTo>
                  <a:lnTo>
                    <a:pt x="1880" y="2459"/>
                  </a:lnTo>
                  <a:lnTo>
                    <a:pt x="3303" y="1353"/>
                  </a:lnTo>
                  <a:lnTo>
                    <a:pt x="4297" y="820"/>
                  </a:lnTo>
                  <a:lnTo>
                    <a:pt x="41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2"/>
            <p:cNvSpPr/>
            <p:nvPr/>
          </p:nvSpPr>
          <p:spPr>
            <a:xfrm>
              <a:off x="2326971" y="1777559"/>
              <a:ext cx="389759" cy="522688"/>
            </a:xfrm>
            <a:custGeom>
              <a:avLst/>
              <a:gdLst/>
              <a:ahLst/>
              <a:cxnLst/>
              <a:rect l="l" t="t" r="r" b="b"/>
              <a:pathLst>
                <a:path w="7251" h="8358" extrusionOk="0">
                  <a:moveTo>
                    <a:pt x="1802" y="1"/>
                  </a:moveTo>
                  <a:lnTo>
                    <a:pt x="1" y="819"/>
                  </a:lnTo>
                  <a:lnTo>
                    <a:pt x="1435" y="3033"/>
                  </a:lnTo>
                  <a:lnTo>
                    <a:pt x="1208" y="3339"/>
                  </a:lnTo>
                  <a:lnTo>
                    <a:pt x="1659" y="4056"/>
                  </a:lnTo>
                  <a:lnTo>
                    <a:pt x="1905" y="3912"/>
                  </a:lnTo>
                  <a:lnTo>
                    <a:pt x="2294" y="4528"/>
                  </a:lnTo>
                  <a:lnTo>
                    <a:pt x="2110" y="4772"/>
                  </a:lnTo>
                  <a:lnTo>
                    <a:pt x="2356" y="5346"/>
                  </a:lnTo>
                  <a:lnTo>
                    <a:pt x="2561" y="5285"/>
                  </a:lnTo>
                  <a:lnTo>
                    <a:pt x="2519" y="8358"/>
                  </a:lnTo>
                  <a:lnTo>
                    <a:pt x="3831" y="6124"/>
                  </a:lnTo>
                  <a:lnTo>
                    <a:pt x="3543" y="5245"/>
                  </a:lnTo>
                  <a:lnTo>
                    <a:pt x="4383" y="4752"/>
                  </a:lnTo>
                  <a:lnTo>
                    <a:pt x="5858" y="4875"/>
                  </a:lnTo>
                  <a:lnTo>
                    <a:pt x="7251" y="4543"/>
                  </a:lnTo>
                  <a:lnTo>
                    <a:pt x="4319" y="4565"/>
                  </a:lnTo>
                  <a:lnTo>
                    <a:pt x="3442" y="4691"/>
                  </a:lnTo>
                  <a:lnTo>
                    <a:pt x="1925" y="2070"/>
                  </a:lnTo>
                  <a:lnTo>
                    <a:pt x="1639" y="1004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2"/>
            <p:cNvSpPr/>
            <p:nvPr/>
          </p:nvSpPr>
          <p:spPr>
            <a:xfrm>
              <a:off x="2387281" y="2569550"/>
              <a:ext cx="65954" cy="62100"/>
            </a:xfrm>
            <a:custGeom>
              <a:avLst/>
              <a:gdLst/>
              <a:ahLst/>
              <a:cxnLst/>
              <a:rect l="l" t="t" r="r" b="b"/>
              <a:pathLst>
                <a:path w="1227" h="993" extrusionOk="0">
                  <a:moveTo>
                    <a:pt x="985" y="1"/>
                  </a:moveTo>
                  <a:lnTo>
                    <a:pt x="0" y="404"/>
                  </a:lnTo>
                  <a:lnTo>
                    <a:pt x="242" y="993"/>
                  </a:lnTo>
                  <a:lnTo>
                    <a:pt x="1226" y="590"/>
                  </a:lnTo>
                  <a:lnTo>
                    <a:pt x="9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2"/>
            <p:cNvSpPr/>
            <p:nvPr/>
          </p:nvSpPr>
          <p:spPr>
            <a:xfrm>
              <a:off x="2180174" y="1239725"/>
              <a:ext cx="445931" cy="600798"/>
            </a:xfrm>
            <a:custGeom>
              <a:avLst/>
              <a:gdLst/>
              <a:ahLst/>
              <a:cxnLst/>
              <a:rect l="l" t="t" r="r" b="b"/>
              <a:pathLst>
                <a:path w="8296" h="9607" extrusionOk="0">
                  <a:moveTo>
                    <a:pt x="998" y="1"/>
                  </a:moveTo>
                  <a:lnTo>
                    <a:pt x="0" y="558"/>
                  </a:lnTo>
                  <a:lnTo>
                    <a:pt x="2866" y="9607"/>
                  </a:lnTo>
                  <a:lnTo>
                    <a:pt x="8296" y="6409"/>
                  </a:lnTo>
                  <a:lnTo>
                    <a:pt x="9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2"/>
            <p:cNvSpPr/>
            <p:nvPr/>
          </p:nvSpPr>
          <p:spPr>
            <a:xfrm>
              <a:off x="2168402" y="1268430"/>
              <a:ext cx="295585" cy="603925"/>
            </a:xfrm>
            <a:custGeom>
              <a:avLst/>
              <a:gdLst/>
              <a:ahLst/>
              <a:cxnLst/>
              <a:rect l="l" t="t" r="r" b="b"/>
              <a:pathLst>
                <a:path w="5499" h="9657" extrusionOk="0">
                  <a:moveTo>
                    <a:pt x="394" y="0"/>
                  </a:moveTo>
                  <a:lnTo>
                    <a:pt x="1" y="255"/>
                  </a:lnTo>
                  <a:lnTo>
                    <a:pt x="2397" y="9657"/>
                  </a:lnTo>
                  <a:lnTo>
                    <a:pt x="5498" y="7727"/>
                  </a:lnTo>
                  <a:lnTo>
                    <a:pt x="394" y="0"/>
                  </a:lnTo>
                  <a:close/>
                </a:path>
              </a:pathLst>
            </a:custGeom>
            <a:solidFill>
              <a:srgbClr val="5C463F">
                <a:alpha val="59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>
              <a:off x="2332615" y="1862549"/>
              <a:ext cx="58106" cy="46590"/>
            </a:xfrm>
            <a:custGeom>
              <a:avLst/>
              <a:gdLst/>
              <a:ahLst/>
              <a:cxnLst/>
              <a:rect l="l" t="t" r="r" b="b"/>
              <a:pathLst>
                <a:path w="1081" h="745" extrusionOk="0">
                  <a:moveTo>
                    <a:pt x="1008" y="0"/>
                  </a:moveTo>
                  <a:lnTo>
                    <a:pt x="1" y="420"/>
                  </a:lnTo>
                  <a:lnTo>
                    <a:pt x="73" y="745"/>
                  </a:lnTo>
                  <a:lnTo>
                    <a:pt x="1080" y="325"/>
                  </a:lnTo>
                  <a:lnTo>
                    <a:pt x="10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2"/>
            <p:cNvSpPr/>
            <p:nvPr/>
          </p:nvSpPr>
          <p:spPr>
            <a:xfrm>
              <a:off x="2209184" y="2030843"/>
              <a:ext cx="55960" cy="46916"/>
            </a:xfrm>
            <a:custGeom>
              <a:avLst/>
              <a:gdLst/>
              <a:ahLst/>
              <a:cxnLst/>
              <a:rect l="l" t="t" r="r" b="b"/>
              <a:pathLst>
                <a:path w="1058" h="887" extrusionOk="0">
                  <a:moveTo>
                    <a:pt x="1008" y="1"/>
                  </a:moveTo>
                  <a:lnTo>
                    <a:pt x="1" y="421"/>
                  </a:lnTo>
                  <a:lnTo>
                    <a:pt x="50" y="887"/>
                  </a:lnTo>
                  <a:lnTo>
                    <a:pt x="1058" y="467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>
              <a:off x="2344907" y="1971709"/>
              <a:ext cx="60826" cy="51147"/>
            </a:xfrm>
            <a:custGeom>
              <a:avLst/>
              <a:gdLst/>
              <a:ahLst/>
              <a:cxnLst/>
              <a:rect l="l" t="t" r="r" b="b"/>
              <a:pathLst>
                <a:path w="1150" h="967" extrusionOk="0">
                  <a:moveTo>
                    <a:pt x="845" y="0"/>
                  </a:moveTo>
                  <a:lnTo>
                    <a:pt x="1" y="693"/>
                  </a:lnTo>
                  <a:lnTo>
                    <a:pt x="307" y="966"/>
                  </a:lnTo>
                  <a:lnTo>
                    <a:pt x="1150" y="274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2"/>
            <p:cNvSpPr/>
            <p:nvPr/>
          </p:nvSpPr>
          <p:spPr>
            <a:xfrm>
              <a:off x="2304656" y="1945685"/>
              <a:ext cx="63418" cy="46334"/>
            </a:xfrm>
            <a:custGeom>
              <a:avLst/>
              <a:gdLst/>
              <a:ahLst/>
              <a:cxnLst/>
              <a:rect l="l" t="t" r="r" b="b"/>
              <a:pathLst>
                <a:path w="1199" h="876" extrusionOk="0">
                  <a:moveTo>
                    <a:pt x="935" y="0"/>
                  </a:moveTo>
                  <a:lnTo>
                    <a:pt x="0" y="562"/>
                  </a:lnTo>
                  <a:lnTo>
                    <a:pt x="263" y="875"/>
                  </a:lnTo>
                  <a:lnTo>
                    <a:pt x="1198" y="315"/>
                  </a:lnTo>
                  <a:lnTo>
                    <a:pt x="93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2"/>
            <p:cNvSpPr/>
            <p:nvPr/>
          </p:nvSpPr>
          <p:spPr>
            <a:xfrm>
              <a:off x="2304656" y="1871688"/>
              <a:ext cx="63418" cy="46387"/>
            </a:xfrm>
            <a:custGeom>
              <a:avLst/>
              <a:gdLst/>
              <a:ahLst/>
              <a:cxnLst/>
              <a:rect l="l" t="t" r="r" b="b"/>
              <a:pathLst>
                <a:path w="1199" h="877" extrusionOk="0">
                  <a:moveTo>
                    <a:pt x="935" y="1"/>
                  </a:moveTo>
                  <a:lnTo>
                    <a:pt x="0" y="562"/>
                  </a:lnTo>
                  <a:lnTo>
                    <a:pt x="263" y="876"/>
                  </a:lnTo>
                  <a:lnTo>
                    <a:pt x="1198" y="316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2"/>
            <p:cNvSpPr/>
            <p:nvPr/>
          </p:nvSpPr>
          <p:spPr>
            <a:xfrm>
              <a:off x="2243670" y="1870101"/>
              <a:ext cx="63471" cy="46387"/>
            </a:xfrm>
            <a:custGeom>
              <a:avLst/>
              <a:gdLst/>
              <a:ahLst/>
              <a:cxnLst/>
              <a:rect l="l" t="t" r="r" b="b"/>
              <a:pathLst>
                <a:path w="1200" h="877" extrusionOk="0">
                  <a:moveTo>
                    <a:pt x="936" y="0"/>
                  </a:moveTo>
                  <a:lnTo>
                    <a:pt x="1" y="562"/>
                  </a:lnTo>
                  <a:lnTo>
                    <a:pt x="264" y="877"/>
                  </a:lnTo>
                  <a:lnTo>
                    <a:pt x="1199" y="315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2"/>
            <p:cNvSpPr/>
            <p:nvPr/>
          </p:nvSpPr>
          <p:spPr>
            <a:xfrm>
              <a:off x="2231399" y="1969911"/>
              <a:ext cx="50089" cy="42050"/>
            </a:xfrm>
            <a:custGeom>
              <a:avLst/>
              <a:gdLst/>
              <a:ahLst/>
              <a:cxnLst/>
              <a:rect l="l" t="t" r="r" b="b"/>
              <a:pathLst>
                <a:path w="947" h="795" extrusionOk="0">
                  <a:moveTo>
                    <a:pt x="904" y="1"/>
                  </a:moveTo>
                  <a:lnTo>
                    <a:pt x="1" y="376"/>
                  </a:lnTo>
                  <a:lnTo>
                    <a:pt x="45" y="794"/>
                  </a:lnTo>
                  <a:lnTo>
                    <a:pt x="947" y="417"/>
                  </a:lnTo>
                  <a:lnTo>
                    <a:pt x="9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2"/>
            <p:cNvSpPr/>
            <p:nvPr/>
          </p:nvSpPr>
          <p:spPr>
            <a:xfrm>
              <a:off x="2374381" y="1703325"/>
              <a:ext cx="72781" cy="64601"/>
            </a:xfrm>
            <a:custGeom>
              <a:avLst/>
              <a:gdLst/>
              <a:ahLst/>
              <a:cxnLst/>
              <a:rect l="l" t="t" r="r" b="b"/>
              <a:pathLst>
                <a:path w="1354" h="1033" extrusionOk="0">
                  <a:moveTo>
                    <a:pt x="1209" y="0"/>
                  </a:moveTo>
                  <a:lnTo>
                    <a:pt x="0" y="505"/>
                  </a:lnTo>
                  <a:lnTo>
                    <a:pt x="143" y="1032"/>
                  </a:lnTo>
                  <a:lnTo>
                    <a:pt x="1354" y="528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2"/>
            <p:cNvSpPr/>
            <p:nvPr/>
          </p:nvSpPr>
          <p:spPr>
            <a:xfrm>
              <a:off x="2422184" y="1988317"/>
              <a:ext cx="75160" cy="55854"/>
            </a:xfrm>
            <a:custGeom>
              <a:avLst/>
              <a:gdLst/>
              <a:ahLst/>
              <a:cxnLst/>
              <a:rect l="l" t="t" r="r" b="b"/>
              <a:pathLst>
                <a:path w="1421" h="1056" extrusionOk="0">
                  <a:moveTo>
                    <a:pt x="1064" y="0"/>
                  </a:moveTo>
                  <a:lnTo>
                    <a:pt x="1" y="766"/>
                  </a:lnTo>
                  <a:lnTo>
                    <a:pt x="358" y="1055"/>
                  </a:lnTo>
                  <a:lnTo>
                    <a:pt x="1421" y="289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2"/>
            <p:cNvSpPr/>
            <p:nvPr/>
          </p:nvSpPr>
          <p:spPr>
            <a:xfrm>
              <a:off x="2300266" y="2072894"/>
              <a:ext cx="47550" cy="36020"/>
            </a:xfrm>
            <a:custGeom>
              <a:avLst/>
              <a:gdLst/>
              <a:ahLst/>
              <a:cxnLst/>
              <a:rect l="l" t="t" r="r" b="b"/>
              <a:pathLst>
                <a:path w="899" h="681" extrusionOk="0">
                  <a:moveTo>
                    <a:pt x="805" y="1"/>
                  </a:moveTo>
                  <a:lnTo>
                    <a:pt x="0" y="336"/>
                  </a:lnTo>
                  <a:lnTo>
                    <a:pt x="94" y="681"/>
                  </a:lnTo>
                  <a:lnTo>
                    <a:pt x="898" y="345"/>
                  </a:lnTo>
                  <a:lnTo>
                    <a:pt x="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2"/>
            <p:cNvSpPr/>
            <p:nvPr/>
          </p:nvSpPr>
          <p:spPr>
            <a:xfrm>
              <a:off x="2284668" y="1936720"/>
              <a:ext cx="58268" cy="40462"/>
            </a:xfrm>
            <a:custGeom>
              <a:avLst/>
              <a:gdLst/>
              <a:ahLst/>
              <a:cxnLst/>
              <a:rect l="l" t="t" r="r" b="b"/>
              <a:pathLst>
                <a:path w="1084" h="647" extrusionOk="0">
                  <a:moveTo>
                    <a:pt x="1043" y="0"/>
                  </a:moveTo>
                  <a:lnTo>
                    <a:pt x="0" y="317"/>
                  </a:lnTo>
                  <a:lnTo>
                    <a:pt x="39" y="646"/>
                  </a:lnTo>
                  <a:lnTo>
                    <a:pt x="1083" y="331"/>
                  </a:lnTo>
                  <a:lnTo>
                    <a:pt x="1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2"/>
            <p:cNvSpPr/>
            <p:nvPr/>
          </p:nvSpPr>
          <p:spPr>
            <a:xfrm>
              <a:off x="2480542" y="2980993"/>
              <a:ext cx="54559" cy="126951"/>
            </a:xfrm>
            <a:custGeom>
              <a:avLst/>
              <a:gdLst/>
              <a:ahLst/>
              <a:cxnLst/>
              <a:rect l="l" t="t" r="r" b="b"/>
              <a:pathLst>
                <a:path w="1015" h="2030" extrusionOk="0">
                  <a:moveTo>
                    <a:pt x="0" y="1"/>
                  </a:moveTo>
                  <a:lnTo>
                    <a:pt x="0" y="2030"/>
                  </a:lnTo>
                  <a:lnTo>
                    <a:pt x="1014" y="2030"/>
                  </a:lnTo>
                  <a:lnTo>
                    <a:pt x="10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2"/>
            <p:cNvSpPr/>
            <p:nvPr/>
          </p:nvSpPr>
          <p:spPr>
            <a:xfrm>
              <a:off x="2467319" y="2813889"/>
              <a:ext cx="72727" cy="130703"/>
            </a:xfrm>
            <a:custGeom>
              <a:avLst/>
              <a:gdLst/>
              <a:ahLst/>
              <a:cxnLst/>
              <a:rect l="l" t="t" r="r" b="b"/>
              <a:pathLst>
                <a:path w="1353" h="2090" extrusionOk="0">
                  <a:moveTo>
                    <a:pt x="0" y="1"/>
                  </a:moveTo>
                  <a:lnTo>
                    <a:pt x="339" y="2090"/>
                  </a:lnTo>
                  <a:lnTo>
                    <a:pt x="1352" y="2090"/>
                  </a:lnTo>
                  <a:lnTo>
                    <a:pt x="1352" y="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2"/>
            <p:cNvSpPr/>
            <p:nvPr/>
          </p:nvSpPr>
          <p:spPr>
            <a:xfrm>
              <a:off x="2349977" y="2803883"/>
              <a:ext cx="68588" cy="88803"/>
            </a:xfrm>
            <a:custGeom>
              <a:avLst/>
              <a:gdLst/>
              <a:ahLst/>
              <a:cxnLst/>
              <a:rect l="l" t="t" r="r" b="b"/>
              <a:pathLst>
                <a:path w="1276" h="1420" extrusionOk="0">
                  <a:moveTo>
                    <a:pt x="717" y="1"/>
                  </a:moveTo>
                  <a:lnTo>
                    <a:pt x="1" y="1032"/>
                  </a:lnTo>
                  <a:lnTo>
                    <a:pt x="559" y="1419"/>
                  </a:lnTo>
                  <a:lnTo>
                    <a:pt x="1276" y="389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2"/>
            <p:cNvSpPr/>
            <p:nvPr/>
          </p:nvSpPr>
          <p:spPr>
            <a:xfrm>
              <a:off x="2346107" y="2940780"/>
              <a:ext cx="106107" cy="128890"/>
            </a:xfrm>
            <a:custGeom>
              <a:avLst/>
              <a:gdLst/>
              <a:ahLst/>
              <a:cxnLst/>
              <a:rect l="l" t="t" r="r" b="b"/>
              <a:pathLst>
                <a:path w="1974" h="2061" extrusionOk="0">
                  <a:moveTo>
                    <a:pt x="1231" y="1"/>
                  </a:moveTo>
                  <a:lnTo>
                    <a:pt x="0" y="645"/>
                  </a:lnTo>
                  <a:lnTo>
                    <a:pt x="743" y="2060"/>
                  </a:lnTo>
                  <a:lnTo>
                    <a:pt x="1974" y="1414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2"/>
            <p:cNvSpPr/>
            <p:nvPr/>
          </p:nvSpPr>
          <p:spPr>
            <a:xfrm>
              <a:off x="2435336" y="3513448"/>
              <a:ext cx="75576" cy="130328"/>
            </a:xfrm>
            <a:custGeom>
              <a:avLst/>
              <a:gdLst/>
              <a:ahLst/>
              <a:cxnLst/>
              <a:rect l="l" t="t" r="r" b="b"/>
              <a:pathLst>
                <a:path w="1406" h="2084" extrusionOk="0">
                  <a:moveTo>
                    <a:pt x="177" y="1"/>
                  </a:moveTo>
                  <a:lnTo>
                    <a:pt x="0" y="1654"/>
                  </a:lnTo>
                  <a:lnTo>
                    <a:pt x="1220" y="2083"/>
                  </a:lnTo>
                  <a:lnTo>
                    <a:pt x="1406" y="71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2"/>
            <p:cNvSpPr/>
            <p:nvPr/>
          </p:nvSpPr>
          <p:spPr>
            <a:xfrm>
              <a:off x="3436903" y="3007259"/>
              <a:ext cx="97400" cy="600923"/>
            </a:xfrm>
            <a:custGeom>
              <a:avLst/>
              <a:gdLst/>
              <a:ahLst/>
              <a:cxnLst/>
              <a:rect l="l" t="t" r="r" b="b"/>
              <a:pathLst>
                <a:path w="1812" h="9609" extrusionOk="0">
                  <a:moveTo>
                    <a:pt x="779" y="0"/>
                  </a:moveTo>
                  <a:cubicBezTo>
                    <a:pt x="358" y="0"/>
                    <a:pt x="1" y="3198"/>
                    <a:pt x="127" y="9608"/>
                  </a:cubicBezTo>
                  <a:lnTo>
                    <a:pt x="1811" y="9608"/>
                  </a:lnTo>
                  <a:cubicBezTo>
                    <a:pt x="1685" y="3207"/>
                    <a:pt x="1200" y="0"/>
                    <a:pt x="779" y="0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2"/>
            <p:cNvSpPr/>
            <p:nvPr/>
          </p:nvSpPr>
          <p:spPr>
            <a:xfrm>
              <a:off x="3192653" y="3007259"/>
              <a:ext cx="97292" cy="600923"/>
            </a:xfrm>
            <a:custGeom>
              <a:avLst/>
              <a:gdLst/>
              <a:ahLst/>
              <a:cxnLst/>
              <a:rect l="l" t="t" r="r" b="b"/>
              <a:pathLst>
                <a:path w="1810" h="9609" extrusionOk="0">
                  <a:moveTo>
                    <a:pt x="778" y="0"/>
                  </a:moveTo>
                  <a:cubicBezTo>
                    <a:pt x="357" y="0"/>
                    <a:pt x="0" y="3198"/>
                    <a:pt x="127" y="9608"/>
                  </a:cubicBezTo>
                  <a:lnTo>
                    <a:pt x="1810" y="9608"/>
                  </a:lnTo>
                  <a:cubicBezTo>
                    <a:pt x="1684" y="3207"/>
                    <a:pt x="1199" y="0"/>
                    <a:pt x="778" y="0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2"/>
            <p:cNvSpPr/>
            <p:nvPr/>
          </p:nvSpPr>
          <p:spPr>
            <a:xfrm>
              <a:off x="2948295" y="3007259"/>
              <a:ext cx="97346" cy="600923"/>
            </a:xfrm>
            <a:custGeom>
              <a:avLst/>
              <a:gdLst/>
              <a:ahLst/>
              <a:cxnLst/>
              <a:rect l="l" t="t" r="r" b="b"/>
              <a:pathLst>
                <a:path w="1811" h="9609" extrusionOk="0">
                  <a:moveTo>
                    <a:pt x="778" y="0"/>
                  </a:moveTo>
                  <a:cubicBezTo>
                    <a:pt x="358" y="0"/>
                    <a:pt x="1" y="3198"/>
                    <a:pt x="128" y="9608"/>
                  </a:cubicBezTo>
                  <a:lnTo>
                    <a:pt x="1811" y="9608"/>
                  </a:lnTo>
                  <a:cubicBezTo>
                    <a:pt x="1684" y="3207"/>
                    <a:pt x="1200" y="0"/>
                    <a:pt x="778" y="0"/>
                  </a:cubicBezTo>
                  <a:close/>
                </a:path>
              </a:pathLst>
            </a:custGeom>
            <a:solidFill>
              <a:srgbClr val="684338">
                <a:alpha val="6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2"/>
            <p:cNvSpPr/>
            <p:nvPr/>
          </p:nvSpPr>
          <p:spPr>
            <a:xfrm>
              <a:off x="1091635" y="3032962"/>
              <a:ext cx="912287" cy="207562"/>
            </a:xfrm>
            <a:custGeom>
              <a:avLst/>
              <a:gdLst/>
              <a:ahLst/>
              <a:cxnLst/>
              <a:rect l="l" t="t" r="r" b="b"/>
              <a:pathLst>
                <a:path w="16972" h="3319" extrusionOk="0">
                  <a:moveTo>
                    <a:pt x="16007" y="0"/>
                  </a:moveTo>
                  <a:lnTo>
                    <a:pt x="1" y="2217"/>
                  </a:lnTo>
                  <a:lnTo>
                    <a:pt x="216" y="3318"/>
                  </a:lnTo>
                  <a:lnTo>
                    <a:pt x="16972" y="1262"/>
                  </a:lnTo>
                  <a:lnTo>
                    <a:pt x="160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2"/>
            <p:cNvSpPr/>
            <p:nvPr/>
          </p:nvSpPr>
          <p:spPr>
            <a:xfrm>
              <a:off x="1091635" y="3032962"/>
              <a:ext cx="888583" cy="174917"/>
            </a:xfrm>
            <a:custGeom>
              <a:avLst/>
              <a:gdLst/>
              <a:ahLst/>
              <a:cxnLst/>
              <a:rect l="l" t="t" r="r" b="b"/>
              <a:pathLst>
                <a:path w="16531" h="2797" extrusionOk="0">
                  <a:moveTo>
                    <a:pt x="16007" y="0"/>
                  </a:moveTo>
                  <a:lnTo>
                    <a:pt x="1" y="2217"/>
                  </a:lnTo>
                  <a:lnTo>
                    <a:pt x="113" y="2797"/>
                  </a:lnTo>
                  <a:lnTo>
                    <a:pt x="15961" y="906"/>
                  </a:lnTo>
                  <a:lnTo>
                    <a:pt x="16530" y="768"/>
                  </a:lnTo>
                  <a:lnTo>
                    <a:pt x="160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2"/>
            <p:cNvSpPr/>
            <p:nvPr/>
          </p:nvSpPr>
          <p:spPr>
            <a:xfrm>
              <a:off x="1208869" y="2780118"/>
              <a:ext cx="116589" cy="304558"/>
            </a:xfrm>
            <a:custGeom>
              <a:avLst/>
              <a:gdLst/>
              <a:ahLst/>
              <a:cxnLst/>
              <a:rect l="l" t="t" r="r" b="b"/>
              <a:pathLst>
                <a:path w="2169" h="4870" extrusionOk="0">
                  <a:moveTo>
                    <a:pt x="2093" y="1"/>
                  </a:moveTo>
                  <a:lnTo>
                    <a:pt x="1" y="366"/>
                  </a:lnTo>
                  <a:lnTo>
                    <a:pt x="76" y="4869"/>
                  </a:lnTo>
                  <a:lnTo>
                    <a:pt x="2168" y="450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2"/>
            <p:cNvSpPr/>
            <p:nvPr/>
          </p:nvSpPr>
          <p:spPr>
            <a:xfrm>
              <a:off x="1444465" y="2739843"/>
              <a:ext cx="116589" cy="304495"/>
            </a:xfrm>
            <a:custGeom>
              <a:avLst/>
              <a:gdLst/>
              <a:ahLst/>
              <a:cxnLst/>
              <a:rect l="l" t="t" r="r" b="b"/>
              <a:pathLst>
                <a:path w="2169" h="4869" extrusionOk="0">
                  <a:moveTo>
                    <a:pt x="2092" y="0"/>
                  </a:moveTo>
                  <a:lnTo>
                    <a:pt x="0" y="365"/>
                  </a:lnTo>
                  <a:lnTo>
                    <a:pt x="75" y="4869"/>
                  </a:lnTo>
                  <a:lnTo>
                    <a:pt x="2169" y="4504"/>
                  </a:lnTo>
                  <a:lnTo>
                    <a:pt x="20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2"/>
            <p:cNvSpPr/>
            <p:nvPr/>
          </p:nvSpPr>
          <p:spPr>
            <a:xfrm>
              <a:off x="2624222" y="3629833"/>
              <a:ext cx="90358" cy="21826"/>
            </a:xfrm>
            <a:custGeom>
              <a:avLst/>
              <a:gdLst/>
              <a:ahLst/>
              <a:cxnLst/>
              <a:rect l="l" t="t" r="r" b="b"/>
              <a:pathLst>
                <a:path w="1681" h="349" extrusionOk="0">
                  <a:moveTo>
                    <a:pt x="1" y="1"/>
                  </a:moveTo>
                  <a:lnTo>
                    <a:pt x="50" y="349"/>
                  </a:lnTo>
                  <a:lnTo>
                    <a:pt x="1681" y="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2"/>
            <p:cNvSpPr/>
            <p:nvPr/>
          </p:nvSpPr>
          <p:spPr>
            <a:xfrm>
              <a:off x="2577995" y="3474862"/>
              <a:ext cx="121104" cy="22138"/>
            </a:xfrm>
            <a:custGeom>
              <a:avLst/>
              <a:gdLst/>
              <a:ahLst/>
              <a:cxnLst/>
              <a:rect l="l" t="t" r="r" b="b"/>
              <a:pathLst>
                <a:path w="2253" h="354" extrusionOk="0">
                  <a:moveTo>
                    <a:pt x="1" y="1"/>
                  </a:moveTo>
                  <a:lnTo>
                    <a:pt x="67" y="353"/>
                  </a:lnTo>
                  <a:lnTo>
                    <a:pt x="2253" y="2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2"/>
            <p:cNvSpPr/>
            <p:nvPr/>
          </p:nvSpPr>
          <p:spPr>
            <a:xfrm>
              <a:off x="2270531" y="3435462"/>
              <a:ext cx="92831" cy="22951"/>
            </a:xfrm>
            <a:custGeom>
              <a:avLst/>
              <a:gdLst/>
              <a:ahLst/>
              <a:cxnLst/>
              <a:rect l="l" t="t" r="r" b="b"/>
              <a:pathLst>
                <a:path w="1727" h="367" extrusionOk="0">
                  <a:moveTo>
                    <a:pt x="1726" y="0"/>
                  </a:moveTo>
                  <a:lnTo>
                    <a:pt x="0" y="20"/>
                  </a:lnTo>
                  <a:lnTo>
                    <a:pt x="1442" y="366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2"/>
            <p:cNvSpPr/>
            <p:nvPr/>
          </p:nvSpPr>
          <p:spPr>
            <a:xfrm>
              <a:off x="3259467" y="2106763"/>
              <a:ext cx="163623" cy="392048"/>
            </a:xfrm>
            <a:custGeom>
              <a:avLst/>
              <a:gdLst/>
              <a:ahLst/>
              <a:cxnLst/>
              <a:rect l="l" t="t" r="r" b="b"/>
              <a:pathLst>
                <a:path w="3044" h="6269" extrusionOk="0">
                  <a:moveTo>
                    <a:pt x="2431" y="1"/>
                  </a:moveTo>
                  <a:lnTo>
                    <a:pt x="2582" y="759"/>
                  </a:lnTo>
                  <a:lnTo>
                    <a:pt x="1764" y="1333"/>
                  </a:lnTo>
                  <a:lnTo>
                    <a:pt x="165" y="2397"/>
                  </a:lnTo>
                  <a:lnTo>
                    <a:pt x="84" y="3340"/>
                  </a:lnTo>
                  <a:lnTo>
                    <a:pt x="1" y="3831"/>
                  </a:lnTo>
                  <a:lnTo>
                    <a:pt x="821" y="4855"/>
                  </a:lnTo>
                  <a:lnTo>
                    <a:pt x="1147" y="6049"/>
                  </a:lnTo>
                  <a:lnTo>
                    <a:pt x="1465" y="6269"/>
                  </a:lnTo>
                  <a:lnTo>
                    <a:pt x="1465" y="6269"/>
                  </a:lnTo>
                  <a:lnTo>
                    <a:pt x="1098" y="4917"/>
                  </a:lnTo>
                  <a:lnTo>
                    <a:pt x="359" y="3851"/>
                  </a:lnTo>
                  <a:lnTo>
                    <a:pt x="544" y="3380"/>
                  </a:lnTo>
                  <a:lnTo>
                    <a:pt x="585" y="2509"/>
                  </a:lnTo>
                  <a:lnTo>
                    <a:pt x="2039" y="1394"/>
                  </a:lnTo>
                  <a:lnTo>
                    <a:pt x="3043" y="871"/>
                  </a:lnTo>
                  <a:lnTo>
                    <a:pt x="26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2"/>
            <p:cNvSpPr/>
            <p:nvPr/>
          </p:nvSpPr>
          <p:spPr>
            <a:xfrm>
              <a:off x="3295266" y="2484059"/>
              <a:ext cx="104656" cy="176168"/>
            </a:xfrm>
            <a:custGeom>
              <a:avLst/>
              <a:gdLst/>
              <a:ahLst/>
              <a:cxnLst/>
              <a:rect l="l" t="t" r="r" b="b"/>
              <a:pathLst>
                <a:path w="1947" h="2817" extrusionOk="0">
                  <a:moveTo>
                    <a:pt x="1" y="0"/>
                  </a:moveTo>
                  <a:lnTo>
                    <a:pt x="667" y="1157"/>
                  </a:lnTo>
                  <a:lnTo>
                    <a:pt x="738" y="1997"/>
                  </a:lnTo>
                  <a:lnTo>
                    <a:pt x="1947" y="2817"/>
                  </a:lnTo>
                  <a:lnTo>
                    <a:pt x="1947" y="2817"/>
                  </a:lnTo>
                  <a:lnTo>
                    <a:pt x="1507" y="1935"/>
                  </a:lnTo>
                  <a:lnTo>
                    <a:pt x="1302" y="10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2"/>
            <p:cNvSpPr/>
            <p:nvPr/>
          </p:nvSpPr>
          <p:spPr>
            <a:xfrm>
              <a:off x="3307521" y="2509825"/>
              <a:ext cx="68373" cy="132079"/>
            </a:xfrm>
            <a:custGeom>
              <a:avLst/>
              <a:gdLst/>
              <a:ahLst/>
              <a:cxnLst/>
              <a:rect l="l" t="t" r="r" b="b"/>
              <a:pathLst>
                <a:path w="1272" h="2112" extrusionOk="0">
                  <a:moveTo>
                    <a:pt x="1" y="1"/>
                  </a:moveTo>
                  <a:lnTo>
                    <a:pt x="401" y="768"/>
                  </a:lnTo>
                  <a:lnTo>
                    <a:pt x="501" y="1590"/>
                  </a:lnTo>
                  <a:lnTo>
                    <a:pt x="1271" y="2111"/>
                  </a:lnTo>
                  <a:lnTo>
                    <a:pt x="991" y="1550"/>
                  </a:lnTo>
                  <a:lnTo>
                    <a:pt x="830" y="6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2"/>
            <p:cNvSpPr/>
            <p:nvPr/>
          </p:nvSpPr>
          <p:spPr>
            <a:xfrm>
              <a:off x="1707959" y="2724146"/>
              <a:ext cx="99442" cy="216692"/>
            </a:xfrm>
            <a:custGeom>
              <a:avLst/>
              <a:gdLst/>
              <a:ahLst/>
              <a:cxnLst/>
              <a:rect l="l" t="t" r="r" b="b"/>
              <a:pathLst>
                <a:path w="1850" h="3465" extrusionOk="0">
                  <a:moveTo>
                    <a:pt x="1823" y="1"/>
                  </a:moveTo>
                  <a:lnTo>
                    <a:pt x="0" y="318"/>
                  </a:lnTo>
                  <a:lnTo>
                    <a:pt x="53" y="3465"/>
                  </a:lnTo>
                  <a:lnTo>
                    <a:pt x="1131" y="2910"/>
                  </a:lnTo>
                  <a:lnTo>
                    <a:pt x="1849" y="1544"/>
                  </a:lnTo>
                  <a:lnTo>
                    <a:pt x="18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2"/>
            <p:cNvSpPr/>
            <p:nvPr/>
          </p:nvSpPr>
          <p:spPr>
            <a:xfrm>
              <a:off x="1711238" y="2913576"/>
              <a:ext cx="98313" cy="75983"/>
            </a:xfrm>
            <a:custGeom>
              <a:avLst/>
              <a:gdLst/>
              <a:ahLst/>
              <a:cxnLst/>
              <a:rect l="l" t="t" r="r" b="b"/>
              <a:pathLst>
                <a:path w="1829" h="1215" extrusionOk="0">
                  <a:moveTo>
                    <a:pt x="1813" y="0"/>
                  </a:moveTo>
                  <a:lnTo>
                    <a:pt x="1347" y="496"/>
                  </a:lnTo>
                  <a:lnTo>
                    <a:pt x="1" y="988"/>
                  </a:lnTo>
                  <a:lnTo>
                    <a:pt x="6" y="1214"/>
                  </a:lnTo>
                  <a:lnTo>
                    <a:pt x="1828" y="897"/>
                  </a:lnTo>
                  <a:lnTo>
                    <a:pt x="18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2"/>
            <p:cNvSpPr/>
            <p:nvPr/>
          </p:nvSpPr>
          <p:spPr>
            <a:xfrm>
              <a:off x="1718226" y="2740781"/>
              <a:ext cx="81811" cy="234015"/>
            </a:xfrm>
            <a:custGeom>
              <a:avLst/>
              <a:gdLst/>
              <a:ahLst/>
              <a:cxnLst/>
              <a:rect l="l" t="t" r="r" b="b"/>
              <a:pathLst>
                <a:path w="1522" h="3742" extrusionOk="0">
                  <a:moveTo>
                    <a:pt x="1463" y="1"/>
                  </a:moveTo>
                  <a:lnTo>
                    <a:pt x="0" y="256"/>
                  </a:lnTo>
                  <a:lnTo>
                    <a:pt x="59" y="3742"/>
                  </a:lnTo>
                  <a:lnTo>
                    <a:pt x="1521" y="3486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2"/>
            <p:cNvSpPr/>
            <p:nvPr/>
          </p:nvSpPr>
          <p:spPr>
            <a:xfrm>
              <a:off x="1718226" y="2740781"/>
              <a:ext cx="78855" cy="234015"/>
            </a:xfrm>
            <a:custGeom>
              <a:avLst/>
              <a:gdLst/>
              <a:ahLst/>
              <a:cxnLst/>
              <a:rect l="l" t="t" r="r" b="b"/>
              <a:pathLst>
                <a:path w="1467" h="3742" extrusionOk="0">
                  <a:moveTo>
                    <a:pt x="1463" y="1"/>
                  </a:moveTo>
                  <a:lnTo>
                    <a:pt x="0" y="256"/>
                  </a:lnTo>
                  <a:lnTo>
                    <a:pt x="59" y="3742"/>
                  </a:lnTo>
                  <a:lnTo>
                    <a:pt x="155" y="3725"/>
                  </a:lnTo>
                  <a:lnTo>
                    <a:pt x="100" y="441"/>
                  </a:lnTo>
                  <a:lnTo>
                    <a:pt x="1466" y="202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2"/>
            <p:cNvSpPr/>
            <p:nvPr/>
          </p:nvSpPr>
          <p:spPr>
            <a:xfrm>
              <a:off x="1509989" y="2742470"/>
              <a:ext cx="418033" cy="318754"/>
            </a:xfrm>
            <a:custGeom>
              <a:avLst/>
              <a:gdLst/>
              <a:ahLst/>
              <a:cxnLst/>
              <a:rect l="l" t="t" r="r" b="b"/>
              <a:pathLst>
                <a:path w="7777" h="5097" extrusionOk="0">
                  <a:moveTo>
                    <a:pt x="7181" y="0"/>
                  </a:moveTo>
                  <a:lnTo>
                    <a:pt x="6074" y="220"/>
                  </a:lnTo>
                  <a:lnTo>
                    <a:pt x="4814" y="2617"/>
                  </a:lnTo>
                  <a:lnTo>
                    <a:pt x="1" y="5096"/>
                  </a:lnTo>
                  <a:lnTo>
                    <a:pt x="5091" y="3232"/>
                  </a:lnTo>
                  <a:lnTo>
                    <a:pt x="6080" y="2181"/>
                  </a:lnTo>
                  <a:lnTo>
                    <a:pt x="6751" y="906"/>
                  </a:lnTo>
                  <a:lnTo>
                    <a:pt x="7777" y="703"/>
                  </a:lnTo>
                  <a:lnTo>
                    <a:pt x="71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2"/>
            <p:cNvSpPr/>
            <p:nvPr/>
          </p:nvSpPr>
          <p:spPr>
            <a:xfrm>
              <a:off x="1785685" y="2859042"/>
              <a:ext cx="19082" cy="51406"/>
            </a:xfrm>
            <a:custGeom>
              <a:avLst/>
              <a:gdLst/>
              <a:ahLst/>
              <a:cxnLst/>
              <a:rect l="l" t="t" r="r" b="b"/>
              <a:pathLst>
                <a:path w="355" h="822" extrusionOk="0">
                  <a:moveTo>
                    <a:pt x="354" y="0"/>
                  </a:moveTo>
                  <a:lnTo>
                    <a:pt x="177" y="100"/>
                  </a:lnTo>
                  <a:lnTo>
                    <a:pt x="0" y="822"/>
                  </a:lnTo>
                  <a:lnTo>
                    <a:pt x="208" y="760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2"/>
            <p:cNvSpPr/>
            <p:nvPr/>
          </p:nvSpPr>
          <p:spPr>
            <a:xfrm>
              <a:off x="1748542" y="2754290"/>
              <a:ext cx="14836" cy="118759"/>
            </a:xfrm>
            <a:custGeom>
              <a:avLst/>
              <a:gdLst/>
              <a:ahLst/>
              <a:cxnLst/>
              <a:rect l="l" t="t" r="r" b="b"/>
              <a:pathLst>
                <a:path w="276" h="1899" extrusionOk="0">
                  <a:moveTo>
                    <a:pt x="276" y="0"/>
                  </a:moveTo>
                  <a:lnTo>
                    <a:pt x="176" y="69"/>
                  </a:lnTo>
                  <a:lnTo>
                    <a:pt x="1" y="1868"/>
                  </a:lnTo>
                  <a:lnTo>
                    <a:pt x="161" y="1898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2"/>
            <p:cNvSpPr/>
            <p:nvPr/>
          </p:nvSpPr>
          <p:spPr>
            <a:xfrm>
              <a:off x="1751337" y="2915702"/>
              <a:ext cx="19512" cy="48654"/>
            </a:xfrm>
            <a:custGeom>
              <a:avLst/>
              <a:gdLst/>
              <a:ahLst/>
              <a:cxnLst/>
              <a:rect l="l" t="t" r="r" b="b"/>
              <a:pathLst>
                <a:path w="363" h="778" extrusionOk="0">
                  <a:moveTo>
                    <a:pt x="70" y="0"/>
                  </a:moveTo>
                  <a:lnTo>
                    <a:pt x="1" y="46"/>
                  </a:lnTo>
                  <a:lnTo>
                    <a:pt x="147" y="777"/>
                  </a:lnTo>
                  <a:lnTo>
                    <a:pt x="362" y="731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2"/>
            <p:cNvSpPr/>
            <p:nvPr/>
          </p:nvSpPr>
          <p:spPr>
            <a:xfrm>
              <a:off x="1720000" y="2852288"/>
              <a:ext cx="37197" cy="20762"/>
            </a:xfrm>
            <a:custGeom>
              <a:avLst/>
              <a:gdLst/>
              <a:ahLst/>
              <a:cxnLst/>
              <a:rect l="l" t="t" r="r" b="b"/>
              <a:pathLst>
                <a:path w="692" h="332" extrusionOk="0">
                  <a:moveTo>
                    <a:pt x="1" y="1"/>
                  </a:moveTo>
                  <a:lnTo>
                    <a:pt x="16" y="270"/>
                  </a:lnTo>
                  <a:lnTo>
                    <a:pt x="692" y="331"/>
                  </a:lnTo>
                  <a:lnTo>
                    <a:pt x="676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2"/>
            <p:cNvSpPr/>
            <p:nvPr/>
          </p:nvSpPr>
          <p:spPr>
            <a:xfrm>
              <a:off x="1949576" y="3026208"/>
              <a:ext cx="54344" cy="85676"/>
            </a:xfrm>
            <a:custGeom>
              <a:avLst/>
              <a:gdLst/>
              <a:ahLst/>
              <a:cxnLst/>
              <a:rect l="l" t="t" r="r" b="b"/>
              <a:pathLst>
                <a:path w="1011" h="1370" extrusionOk="0">
                  <a:moveTo>
                    <a:pt x="708" y="1"/>
                  </a:moveTo>
                  <a:lnTo>
                    <a:pt x="46" y="108"/>
                  </a:lnTo>
                  <a:lnTo>
                    <a:pt x="0" y="1014"/>
                  </a:lnTo>
                  <a:lnTo>
                    <a:pt x="1011" y="1370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2"/>
            <p:cNvSpPr/>
            <p:nvPr/>
          </p:nvSpPr>
          <p:spPr>
            <a:xfrm>
              <a:off x="1219243" y="2797566"/>
              <a:ext cx="95787" cy="269662"/>
            </a:xfrm>
            <a:custGeom>
              <a:avLst/>
              <a:gdLst/>
              <a:ahLst/>
              <a:cxnLst/>
              <a:rect l="l" t="t" r="r" b="b"/>
              <a:pathLst>
                <a:path w="1782" h="4312" extrusionOk="0">
                  <a:moveTo>
                    <a:pt x="1720" y="0"/>
                  </a:moveTo>
                  <a:lnTo>
                    <a:pt x="0" y="323"/>
                  </a:lnTo>
                  <a:lnTo>
                    <a:pt x="62" y="4312"/>
                  </a:lnTo>
                  <a:lnTo>
                    <a:pt x="1781" y="3989"/>
                  </a:lnTo>
                  <a:lnTo>
                    <a:pt x="17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2"/>
            <p:cNvSpPr/>
            <p:nvPr/>
          </p:nvSpPr>
          <p:spPr>
            <a:xfrm>
              <a:off x="1228542" y="2807948"/>
              <a:ext cx="77189" cy="248899"/>
            </a:xfrm>
            <a:custGeom>
              <a:avLst/>
              <a:gdLst/>
              <a:ahLst/>
              <a:cxnLst/>
              <a:rect l="l" t="t" r="r" b="b"/>
              <a:pathLst>
                <a:path w="1436" h="3980" extrusionOk="0">
                  <a:moveTo>
                    <a:pt x="1385" y="1"/>
                  </a:moveTo>
                  <a:lnTo>
                    <a:pt x="1" y="299"/>
                  </a:lnTo>
                  <a:lnTo>
                    <a:pt x="50" y="3980"/>
                  </a:lnTo>
                  <a:lnTo>
                    <a:pt x="1436" y="3681"/>
                  </a:lnTo>
                  <a:lnTo>
                    <a:pt x="13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2"/>
            <p:cNvSpPr/>
            <p:nvPr/>
          </p:nvSpPr>
          <p:spPr>
            <a:xfrm>
              <a:off x="1236981" y="2814890"/>
              <a:ext cx="65202" cy="237080"/>
            </a:xfrm>
            <a:custGeom>
              <a:avLst/>
              <a:gdLst/>
              <a:ahLst/>
              <a:cxnLst/>
              <a:rect l="l" t="t" r="r" b="b"/>
              <a:pathLst>
                <a:path w="1213" h="3791" extrusionOk="0">
                  <a:moveTo>
                    <a:pt x="1171" y="0"/>
                  </a:moveTo>
                  <a:lnTo>
                    <a:pt x="1" y="283"/>
                  </a:lnTo>
                  <a:lnTo>
                    <a:pt x="42" y="3790"/>
                  </a:lnTo>
                  <a:lnTo>
                    <a:pt x="1213" y="3506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2"/>
            <p:cNvSpPr/>
            <p:nvPr/>
          </p:nvSpPr>
          <p:spPr>
            <a:xfrm>
              <a:off x="1260740" y="2821394"/>
              <a:ext cx="14029" cy="226261"/>
            </a:xfrm>
            <a:custGeom>
              <a:avLst/>
              <a:gdLst/>
              <a:ahLst/>
              <a:cxnLst/>
              <a:rect l="l" t="t" r="r" b="b"/>
              <a:pathLst>
                <a:path w="261" h="3618" extrusionOk="0">
                  <a:moveTo>
                    <a:pt x="166" y="1"/>
                  </a:moveTo>
                  <a:lnTo>
                    <a:pt x="0" y="39"/>
                  </a:lnTo>
                  <a:lnTo>
                    <a:pt x="177" y="1744"/>
                  </a:lnTo>
                  <a:lnTo>
                    <a:pt x="89" y="3617"/>
                  </a:lnTo>
                  <a:lnTo>
                    <a:pt x="254" y="3577"/>
                  </a:lnTo>
                  <a:lnTo>
                    <a:pt x="260" y="1728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2"/>
            <p:cNvSpPr/>
            <p:nvPr/>
          </p:nvSpPr>
          <p:spPr>
            <a:xfrm>
              <a:off x="1235584" y="2930149"/>
              <a:ext cx="35853" cy="14071"/>
            </a:xfrm>
            <a:custGeom>
              <a:avLst/>
              <a:gdLst/>
              <a:ahLst/>
              <a:cxnLst/>
              <a:rect l="l" t="t" r="r" b="b"/>
              <a:pathLst>
                <a:path w="667" h="225" extrusionOk="0">
                  <a:moveTo>
                    <a:pt x="1" y="0"/>
                  </a:moveTo>
                  <a:lnTo>
                    <a:pt x="36" y="225"/>
                  </a:lnTo>
                  <a:lnTo>
                    <a:pt x="513" y="158"/>
                  </a:lnTo>
                  <a:lnTo>
                    <a:pt x="661" y="103"/>
                  </a:lnTo>
                  <a:lnTo>
                    <a:pt x="667" y="0"/>
                  </a:lnTo>
                  <a:lnTo>
                    <a:pt x="667" y="0"/>
                  </a:lnTo>
                  <a:lnTo>
                    <a:pt x="502" y="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2"/>
            <p:cNvSpPr/>
            <p:nvPr/>
          </p:nvSpPr>
          <p:spPr>
            <a:xfrm>
              <a:off x="1271383" y="2920768"/>
              <a:ext cx="32251" cy="14196"/>
            </a:xfrm>
            <a:custGeom>
              <a:avLst/>
              <a:gdLst/>
              <a:ahLst/>
              <a:cxnLst/>
              <a:rect l="l" t="t" r="r" b="b"/>
              <a:pathLst>
                <a:path w="600" h="227" extrusionOk="0">
                  <a:moveTo>
                    <a:pt x="567" y="1"/>
                  </a:moveTo>
                  <a:lnTo>
                    <a:pt x="139" y="69"/>
                  </a:lnTo>
                  <a:lnTo>
                    <a:pt x="5" y="124"/>
                  </a:lnTo>
                  <a:lnTo>
                    <a:pt x="1" y="227"/>
                  </a:lnTo>
                  <a:lnTo>
                    <a:pt x="1" y="227"/>
                  </a:lnTo>
                  <a:lnTo>
                    <a:pt x="148" y="181"/>
                  </a:lnTo>
                  <a:lnTo>
                    <a:pt x="599" y="227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2"/>
            <p:cNvSpPr/>
            <p:nvPr/>
          </p:nvSpPr>
          <p:spPr>
            <a:xfrm>
              <a:off x="1454840" y="2755228"/>
              <a:ext cx="95841" cy="269787"/>
            </a:xfrm>
            <a:custGeom>
              <a:avLst/>
              <a:gdLst/>
              <a:ahLst/>
              <a:cxnLst/>
              <a:rect l="l" t="t" r="r" b="b"/>
              <a:pathLst>
                <a:path w="1783" h="4314" extrusionOk="0">
                  <a:moveTo>
                    <a:pt x="1719" y="1"/>
                  </a:moveTo>
                  <a:lnTo>
                    <a:pt x="1" y="324"/>
                  </a:lnTo>
                  <a:lnTo>
                    <a:pt x="62" y="4314"/>
                  </a:lnTo>
                  <a:lnTo>
                    <a:pt x="1782" y="3991"/>
                  </a:lnTo>
                  <a:lnTo>
                    <a:pt x="1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2"/>
            <p:cNvSpPr/>
            <p:nvPr/>
          </p:nvSpPr>
          <p:spPr>
            <a:xfrm>
              <a:off x="1464139" y="2765734"/>
              <a:ext cx="77189" cy="248837"/>
            </a:xfrm>
            <a:custGeom>
              <a:avLst/>
              <a:gdLst/>
              <a:ahLst/>
              <a:cxnLst/>
              <a:rect l="l" t="t" r="r" b="b"/>
              <a:pathLst>
                <a:path w="1436" h="3979" extrusionOk="0">
                  <a:moveTo>
                    <a:pt x="1386" y="0"/>
                  </a:moveTo>
                  <a:lnTo>
                    <a:pt x="0" y="299"/>
                  </a:lnTo>
                  <a:lnTo>
                    <a:pt x="49" y="3978"/>
                  </a:lnTo>
                  <a:lnTo>
                    <a:pt x="1435" y="368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2"/>
            <p:cNvSpPr/>
            <p:nvPr/>
          </p:nvSpPr>
          <p:spPr>
            <a:xfrm>
              <a:off x="1472578" y="2772551"/>
              <a:ext cx="65256" cy="237080"/>
            </a:xfrm>
            <a:custGeom>
              <a:avLst/>
              <a:gdLst/>
              <a:ahLst/>
              <a:cxnLst/>
              <a:rect l="l" t="t" r="r" b="b"/>
              <a:pathLst>
                <a:path w="1214" h="3791" extrusionOk="0">
                  <a:moveTo>
                    <a:pt x="1171" y="0"/>
                  </a:moveTo>
                  <a:lnTo>
                    <a:pt x="0" y="285"/>
                  </a:lnTo>
                  <a:lnTo>
                    <a:pt x="43" y="3791"/>
                  </a:lnTo>
                  <a:lnTo>
                    <a:pt x="1214" y="3508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2"/>
            <p:cNvSpPr/>
            <p:nvPr/>
          </p:nvSpPr>
          <p:spPr>
            <a:xfrm>
              <a:off x="1496390" y="2779180"/>
              <a:ext cx="13922" cy="226136"/>
            </a:xfrm>
            <a:custGeom>
              <a:avLst/>
              <a:gdLst/>
              <a:ahLst/>
              <a:cxnLst/>
              <a:rect l="l" t="t" r="r" b="b"/>
              <a:pathLst>
                <a:path w="259" h="3616" extrusionOk="0">
                  <a:moveTo>
                    <a:pt x="165" y="1"/>
                  </a:moveTo>
                  <a:lnTo>
                    <a:pt x="0" y="39"/>
                  </a:lnTo>
                  <a:lnTo>
                    <a:pt x="177" y="1743"/>
                  </a:lnTo>
                  <a:lnTo>
                    <a:pt x="88" y="3615"/>
                  </a:lnTo>
                  <a:lnTo>
                    <a:pt x="252" y="3577"/>
                  </a:lnTo>
                  <a:lnTo>
                    <a:pt x="259" y="1728"/>
                  </a:lnTo>
                  <a:lnTo>
                    <a:pt x="1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2"/>
            <p:cNvSpPr/>
            <p:nvPr/>
          </p:nvSpPr>
          <p:spPr>
            <a:xfrm>
              <a:off x="1471127" y="2887872"/>
              <a:ext cx="35853" cy="14133"/>
            </a:xfrm>
            <a:custGeom>
              <a:avLst/>
              <a:gdLst/>
              <a:ahLst/>
              <a:cxnLst/>
              <a:rect l="l" t="t" r="r" b="b"/>
              <a:pathLst>
                <a:path w="667" h="226" extrusionOk="0">
                  <a:moveTo>
                    <a:pt x="1" y="1"/>
                  </a:moveTo>
                  <a:lnTo>
                    <a:pt x="38" y="225"/>
                  </a:lnTo>
                  <a:lnTo>
                    <a:pt x="513" y="159"/>
                  </a:lnTo>
                  <a:lnTo>
                    <a:pt x="662" y="102"/>
                  </a:lnTo>
                  <a:lnTo>
                    <a:pt x="667" y="1"/>
                  </a:lnTo>
                  <a:lnTo>
                    <a:pt x="504" y="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2"/>
            <p:cNvSpPr/>
            <p:nvPr/>
          </p:nvSpPr>
          <p:spPr>
            <a:xfrm>
              <a:off x="1506979" y="2878554"/>
              <a:ext cx="32251" cy="14196"/>
            </a:xfrm>
            <a:custGeom>
              <a:avLst/>
              <a:gdLst/>
              <a:ahLst/>
              <a:cxnLst/>
              <a:rect l="l" t="t" r="r" b="b"/>
              <a:pathLst>
                <a:path w="600" h="227" extrusionOk="0">
                  <a:moveTo>
                    <a:pt x="568" y="1"/>
                  </a:moveTo>
                  <a:lnTo>
                    <a:pt x="138" y="67"/>
                  </a:lnTo>
                  <a:lnTo>
                    <a:pt x="5" y="124"/>
                  </a:lnTo>
                  <a:lnTo>
                    <a:pt x="0" y="227"/>
                  </a:lnTo>
                  <a:lnTo>
                    <a:pt x="148" y="181"/>
                  </a:lnTo>
                  <a:lnTo>
                    <a:pt x="600" y="227"/>
                  </a:lnTo>
                  <a:lnTo>
                    <a:pt x="600" y="227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2"/>
            <p:cNvSpPr/>
            <p:nvPr/>
          </p:nvSpPr>
          <p:spPr>
            <a:xfrm>
              <a:off x="1215480" y="3346782"/>
              <a:ext cx="131640" cy="301243"/>
            </a:xfrm>
            <a:custGeom>
              <a:avLst/>
              <a:gdLst/>
              <a:ahLst/>
              <a:cxnLst/>
              <a:rect l="l" t="t" r="r" b="b"/>
              <a:pathLst>
                <a:path w="2449" h="4817" extrusionOk="0">
                  <a:moveTo>
                    <a:pt x="2364" y="0"/>
                  </a:moveTo>
                  <a:lnTo>
                    <a:pt x="1" y="191"/>
                  </a:lnTo>
                  <a:lnTo>
                    <a:pt x="87" y="4816"/>
                  </a:lnTo>
                  <a:lnTo>
                    <a:pt x="2448" y="4625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2"/>
            <p:cNvSpPr/>
            <p:nvPr/>
          </p:nvSpPr>
          <p:spPr>
            <a:xfrm>
              <a:off x="1227252" y="3361666"/>
              <a:ext cx="108096" cy="267473"/>
            </a:xfrm>
            <a:custGeom>
              <a:avLst/>
              <a:gdLst/>
              <a:ahLst/>
              <a:cxnLst/>
              <a:rect l="l" t="t" r="r" b="b"/>
              <a:pathLst>
                <a:path w="2011" h="4277" extrusionOk="0">
                  <a:moveTo>
                    <a:pt x="1941" y="0"/>
                  </a:moveTo>
                  <a:lnTo>
                    <a:pt x="0" y="180"/>
                  </a:lnTo>
                  <a:lnTo>
                    <a:pt x="69" y="4277"/>
                  </a:lnTo>
                  <a:lnTo>
                    <a:pt x="2011" y="4097"/>
                  </a:lnTo>
                  <a:lnTo>
                    <a:pt x="19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2"/>
            <p:cNvSpPr/>
            <p:nvPr/>
          </p:nvSpPr>
          <p:spPr>
            <a:xfrm>
              <a:off x="1237734" y="3371485"/>
              <a:ext cx="87133" cy="247836"/>
            </a:xfrm>
            <a:custGeom>
              <a:avLst/>
              <a:gdLst/>
              <a:ahLst/>
              <a:cxnLst/>
              <a:rect l="l" t="t" r="r" b="b"/>
              <a:pathLst>
                <a:path w="1621" h="3963" extrusionOk="0">
                  <a:moveTo>
                    <a:pt x="1563" y="0"/>
                  </a:moveTo>
                  <a:lnTo>
                    <a:pt x="1" y="183"/>
                  </a:lnTo>
                  <a:lnTo>
                    <a:pt x="56" y="3963"/>
                  </a:lnTo>
                  <a:lnTo>
                    <a:pt x="1620" y="3778"/>
                  </a:lnTo>
                  <a:lnTo>
                    <a:pt x="15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2"/>
            <p:cNvSpPr/>
            <p:nvPr/>
          </p:nvSpPr>
          <p:spPr>
            <a:xfrm>
              <a:off x="1247248" y="3378239"/>
              <a:ext cx="73641" cy="236892"/>
            </a:xfrm>
            <a:custGeom>
              <a:avLst/>
              <a:gdLst/>
              <a:ahLst/>
              <a:cxnLst/>
              <a:rect l="l" t="t" r="r" b="b"/>
              <a:pathLst>
                <a:path w="1370" h="3788" extrusionOk="0">
                  <a:moveTo>
                    <a:pt x="1322" y="0"/>
                  </a:moveTo>
                  <a:lnTo>
                    <a:pt x="0" y="188"/>
                  </a:lnTo>
                  <a:lnTo>
                    <a:pt x="48" y="3787"/>
                  </a:lnTo>
                  <a:lnTo>
                    <a:pt x="1370" y="3599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2"/>
            <p:cNvSpPr/>
            <p:nvPr/>
          </p:nvSpPr>
          <p:spPr>
            <a:xfrm>
              <a:off x="1274124" y="3381866"/>
              <a:ext cx="15749" cy="231514"/>
            </a:xfrm>
            <a:custGeom>
              <a:avLst/>
              <a:gdLst/>
              <a:ahLst/>
              <a:cxnLst/>
              <a:rect l="l" t="t" r="r" b="b"/>
              <a:pathLst>
                <a:path w="293" h="3702" extrusionOk="0">
                  <a:moveTo>
                    <a:pt x="187" y="0"/>
                  </a:moveTo>
                  <a:lnTo>
                    <a:pt x="0" y="25"/>
                  </a:lnTo>
                  <a:lnTo>
                    <a:pt x="199" y="1788"/>
                  </a:lnTo>
                  <a:lnTo>
                    <a:pt x="99" y="3701"/>
                  </a:lnTo>
                  <a:lnTo>
                    <a:pt x="99" y="3701"/>
                  </a:lnTo>
                  <a:lnTo>
                    <a:pt x="285" y="3675"/>
                  </a:lnTo>
                  <a:lnTo>
                    <a:pt x="293" y="1780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2"/>
            <p:cNvSpPr/>
            <p:nvPr/>
          </p:nvSpPr>
          <p:spPr>
            <a:xfrm>
              <a:off x="1245689" y="3489808"/>
              <a:ext cx="40476" cy="14759"/>
            </a:xfrm>
            <a:custGeom>
              <a:avLst/>
              <a:gdLst/>
              <a:ahLst/>
              <a:cxnLst/>
              <a:rect l="l" t="t" r="r" b="b"/>
              <a:pathLst>
                <a:path w="753" h="236" extrusionOk="0">
                  <a:moveTo>
                    <a:pt x="0" y="0"/>
                  </a:moveTo>
                  <a:lnTo>
                    <a:pt x="40" y="236"/>
                  </a:lnTo>
                  <a:lnTo>
                    <a:pt x="579" y="208"/>
                  </a:lnTo>
                  <a:lnTo>
                    <a:pt x="746" y="163"/>
                  </a:lnTo>
                  <a:lnTo>
                    <a:pt x="752" y="59"/>
                  </a:lnTo>
                  <a:lnTo>
                    <a:pt x="566" y="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2"/>
            <p:cNvSpPr/>
            <p:nvPr/>
          </p:nvSpPr>
          <p:spPr>
            <a:xfrm>
              <a:off x="1286111" y="3487119"/>
              <a:ext cx="36337" cy="14696"/>
            </a:xfrm>
            <a:custGeom>
              <a:avLst/>
              <a:gdLst/>
              <a:ahLst/>
              <a:cxnLst/>
              <a:rect l="l" t="t" r="r" b="b"/>
              <a:pathLst>
                <a:path w="676" h="235" extrusionOk="0">
                  <a:moveTo>
                    <a:pt x="640" y="0"/>
                  </a:moveTo>
                  <a:lnTo>
                    <a:pt x="156" y="31"/>
                  </a:lnTo>
                  <a:lnTo>
                    <a:pt x="5" y="77"/>
                  </a:lnTo>
                  <a:lnTo>
                    <a:pt x="0" y="180"/>
                  </a:lnTo>
                  <a:lnTo>
                    <a:pt x="167" y="146"/>
                  </a:lnTo>
                  <a:lnTo>
                    <a:pt x="676" y="234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2"/>
            <p:cNvSpPr/>
            <p:nvPr/>
          </p:nvSpPr>
          <p:spPr>
            <a:xfrm>
              <a:off x="1788158" y="3306632"/>
              <a:ext cx="129382" cy="319942"/>
            </a:xfrm>
            <a:custGeom>
              <a:avLst/>
              <a:gdLst/>
              <a:ahLst/>
              <a:cxnLst/>
              <a:rect l="l" t="t" r="r" b="b"/>
              <a:pathLst>
                <a:path w="2407" h="5116" extrusionOk="0">
                  <a:moveTo>
                    <a:pt x="2323" y="1"/>
                  </a:moveTo>
                  <a:lnTo>
                    <a:pt x="0" y="204"/>
                  </a:lnTo>
                  <a:lnTo>
                    <a:pt x="85" y="5115"/>
                  </a:lnTo>
                  <a:lnTo>
                    <a:pt x="2406" y="4912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2"/>
            <p:cNvSpPr/>
            <p:nvPr/>
          </p:nvSpPr>
          <p:spPr>
            <a:xfrm>
              <a:off x="1799661" y="3322392"/>
              <a:ext cx="106376" cy="284233"/>
            </a:xfrm>
            <a:custGeom>
              <a:avLst/>
              <a:gdLst/>
              <a:ahLst/>
              <a:cxnLst/>
              <a:rect l="l" t="t" r="r" b="b"/>
              <a:pathLst>
                <a:path w="1979" h="4545" extrusionOk="0">
                  <a:moveTo>
                    <a:pt x="1909" y="1"/>
                  </a:moveTo>
                  <a:lnTo>
                    <a:pt x="0" y="193"/>
                  </a:lnTo>
                  <a:lnTo>
                    <a:pt x="69" y="4545"/>
                  </a:lnTo>
                  <a:lnTo>
                    <a:pt x="1978" y="4352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2"/>
            <p:cNvSpPr/>
            <p:nvPr/>
          </p:nvSpPr>
          <p:spPr>
            <a:xfrm>
              <a:off x="1809981" y="3332899"/>
              <a:ext cx="85735" cy="263283"/>
            </a:xfrm>
            <a:custGeom>
              <a:avLst/>
              <a:gdLst/>
              <a:ahLst/>
              <a:cxnLst/>
              <a:rect l="l" t="t" r="r" b="b"/>
              <a:pathLst>
                <a:path w="1595" h="4210" extrusionOk="0">
                  <a:moveTo>
                    <a:pt x="1539" y="1"/>
                  </a:moveTo>
                  <a:lnTo>
                    <a:pt x="1" y="196"/>
                  </a:lnTo>
                  <a:lnTo>
                    <a:pt x="56" y="4209"/>
                  </a:lnTo>
                  <a:lnTo>
                    <a:pt x="1594" y="4014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2"/>
            <p:cNvSpPr/>
            <p:nvPr/>
          </p:nvSpPr>
          <p:spPr>
            <a:xfrm>
              <a:off x="1819388" y="3340028"/>
              <a:ext cx="72405" cy="251588"/>
            </a:xfrm>
            <a:custGeom>
              <a:avLst/>
              <a:gdLst/>
              <a:ahLst/>
              <a:cxnLst/>
              <a:rect l="l" t="t" r="r" b="b"/>
              <a:pathLst>
                <a:path w="1347" h="4023" extrusionOk="0">
                  <a:moveTo>
                    <a:pt x="1301" y="0"/>
                  </a:moveTo>
                  <a:lnTo>
                    <a:pt x="1" y="200"/>
                  </a:lnTo>
                  <a:lnTo>
                    <a:pt x="47" y="4023"/>
                  </a:lnTo>
                  <a:lnTo>
                    <a:pt x="1347" y="3823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2"/>
            <p:cNvSpPr/>
            <p:nvPr/>
          </p:nvSpPr>
          <p:spPr>
            <a:xfrm>
              <a:off x="1845780" y="3343843"/>
              <a:ext cx="15534" cy="245960"/>
            </a:xfrm>
            <a:custGeom>
              <a:avLst/>
              <a:gdLst/>
              <a:ahLst/>
              <a:cxnLst/>
              <a:rect l="l" t="t" r="r" b="b"/>
              <a:pathLst>
                <a:path w="289" h="3933" extrusionOk="0">
                  <a:moveTo>
                    <a:pt x="184" y="1"/>
                  </a:moveTo>
                  <a:lnTo>
                    <a:pt x="1" y="29"/>
                  </a:lnTo>
                  <a:lnTo>
                    <a:pt x="196" y="1901"/>
                  </a:lnTo>
                  <a:lnTo>
                    <a:pt x="97" y="3933"/>
                  </a:lnTo>
                  <a:lnTo>
                    <a:pt x="281" y="3905"/>
                  </a:lnTo>
                  <a:lnTo>
                    <a:pt x="288" y="1891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2"/>
            <p:cNvSpPr/>
            <p:nvPr/>
          </p:nvSpPr>
          <p:spPr>
            <a:xfrm>
              <a:off x="1817829" y="3458602"/>
              <a:ext cx="39777" cy="15572"/>
            </a:xfrm>
            <a:custGeom>
              <a:avLst/>
              <a:gdLst/>
              <a:ahLst/>
              <a:cxnLst/>
              <a:rect l="l" t="t" r="r" b="b"/>
              <a:pathLst>
                <a:path w="740" h="249" extrusionOk="0">
                  <a:moveTo>
                    <a:pt x="1" y="1"/>
                  </a:moveTo>
                  <a:lnTo>
                    <a:pt x="41" y="249"/>
                  </a:lnTo>
                  <a:lnTo>
                    <a:pt x="568" y="221"/>
                  </a:lnTo>
                  <a:lnTo>
                    <a:pt x="734" y="173"/>
                  </a:lnTo>
                  <a:lnTo>
                    <a:pt x="739" y="62"/>
                  </a:lnTo>
                  <a:lnTo>
                    <a:pt x="558" y="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2"/>
            <p:cNvSpPr/>
            <p:nvPr/>
          </p:nvSpPr>
          <p:spPr>
            <a:xfrm>
              <a:off x="1857552" y="3455662"/>
              <a:ext cx="35745" cy="15509"/>
            </a:xfrm>
            <a:custGeom>
              <a:avLst/>
              <a:gdLst/>
              <a:ahLst/>
              <a:cxnLst/>
              <a:rect l="l" t="t" r="r" b="b"/>
              <a:pathLst>
                <a:path w="665" h="248" extrusionOk="0">
                  <a:moveTo>
                    <a:pt x="629" y="0"/>
                  </a:moveTo>
                  <a:lnTo>
                    <a:pt x="154" y="33"/>
                  </a:lnTo>
                  <a:lnTo>
                    <a:pt x="6" y="82"/>
                  </a:lnTo>
                  <a:lnTo>
                    <a:pt x="0" y="193"/>
                  </a:lnTo>
                  <a:lnTo>
                    <a:pt x="165" y="157"/>
                  </a:lnTo>
                  <a:lnTo>
                    <a:pt x="665" y="248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2"/>
            <p:cNvSpPr/>
            <p:nvPr/>
          </p:nvSpPr>
          <p:spPr>
            <a:xfrm>
              <a:off x="3439322" y="3081618"/>
              <a:ext cx="68696" cy="526566"/>
            </a:xfrm>
            <a:custGeom>
              <a:avLst/>
              <a:gdLst/>
              <a:ahLst/>
              <a:cxnLst/>
              <a:rect l="l" t="t" r="r" b="b"/>
              <a:pathLst>
                <a:path w="1278" h="8420" extrusionOk="0">
                  <a:moveTo>
                    <a:pt x="333" y="1"/>
                  </a:moveTo>
                  <a:cubicBezTo>
                    <a:pt x="122" y="1460"/>
                    <a:pt x="0" y="4265"/>
                    <a:pt x="82" y="8419"/>
                  </a:cubicBezTo>
                  <a:lnTo>
                    <a:pt x="1277" y="8419"/>
                  </a:lnTo>
                  <a:cubicBezTo>
                    <a:pt x="1126" y="3073"/>
                    <a:pt x="711" y="265"/>
                    <a:pt x="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2"/>
            <p:cNvSpPr/>
            <p:nvPr/>
          </p:nvSpPr>
          <p:spPr>
            <a:xfrm>
              <a:off x="3730337" y="3461416"/>
              <a:ext cx="124491" cy="202434"/>
            </a:xfrm>
            <a:custGeom>
              <a:avLst/>
              <a:gdLst/>
              <a:ahLst/>
              <a:cxnLst/>
              <a:rect l="l" t="t" r="r" b="b"/>
              <a:pathLst>
                <a:path w="2316" h="3237" extrusionOk="0">
                  <a:moveTo>
                    <a:pt x="796" y="1"/>
                  </a:moveTo>
                  <a:cubicBezTo>
                    <a:pt x="338" y="562"/>
                    <a:pt x="1" y="1640"/>
                    <a:pt x="9" y="3237"/>
                  </a:cubicBezTo>
                  <a:lnTo>
                    <a:pt x="2316" y="3237"/>
                  </a:lnTo>
                  <a:cubicBezTo>
                    <a:pt x="2219" y="1182"/>
                    <a:pt x="1521" y="104"/>
                    <a:pt x="7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2"/>
            <p:cNvSpPr/>
            <p:nvPr/>
          </p:nvSpPr>
          <p:spPr>
            <a:xfrm>
              <a:off x="3738777" y="3499252"/>
              <a:ext cx="79124" cy="153780"/>
            </a:xfrm>
            <a:custGeom>
              <a:avLst/>
              <a:gdLst/>
              <a:ahLst/>
              <a:cxnLst/>
              <a:rect l="l" t="t" r="r" b="b"/>
              <a:pathLst>
                <a:path w="1472" h="2459" extrusionOk="0">
                  <a:moveTo>
                    <a:pt x="507" y="0"/>
                  </a:moveTo>
                  <a:cubicBezTo>
                    <a:pt x="215" y="426"/>
                    <a:pt x="1" y="1244"/>
                    <a:pt x="5" y="2458"/>
                  </a:cubicBezTo>
                  <a:lnTo>
                    <a:pt x="1471" y="2458"/>
                  </a:lnTo>
                  <a:cubicBezTo>
                    <a:pt x="1410" y="897"/>
                    <a:pt x="967" y="77"/>
                    <a:pt x="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2"/>
            <p:cNvSpPr/>
            <p:nvPr/>
          </p:nvSpPr>
          <p:spPr>
            <a:xfrm>
              <a:off x="3193244" y="3081618"/>
              <a:ext cx="68588" cy="526566"/>
            </a:xfrm>
            <a:custGeom>
              <a:avLst/>
              <a:gdLst/>
              <a:ahLst/>
              <a:cxnLst/>
              <a:rect l="l" t="t" r="r" b="b"/>
              <a:pathLst>
                <a:path w="1276" h="8420" extrusionOk="0">
                  <a:moveTo>
                    <a:pt x="331" y="1"/>
                  </a:moveTo>
                  <a:cubicBezTo>
                    <a:pt x="122" y="1460"/>
                    <a:pt x="1" y="4265"/>
                    <a:pt x="82" y="8419"/>
                  </a:cubicBezTo>
                  <a:lnTo>
                    <a:pt x="1276" y="8419"/>
                  </a:lnTo>
                  <a:cubicBezTo>
                    <a:pt x="1127" y="3073"/>
                    <a:pt x="711" y="265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2"/>
            <p:cNvSpPr/>
            <p:nvPr/>
          </p:nvSpPr>
          <p:spPr>
            <a:xfrm>
              <a:off x="2950498" y="3081618"/>
              <a:ext cx="68588" cy="526566"/>
            </a:xfrm>
            <a:custGeom>
              <a:avLst/>
              <a:gdLst/>
              <a:ahLst/>
              <a:cxnLst/>
              <a:rect l="l" t="t" r="r" b="b"/>
              <a:pathLst>
                <a:path w="1276" h="8420" extrusionOk="0">
                  <a:moveTo>
                    <a:pt x="331" y="1"/>
                  </a:moveTo>
                  <a:cubicBezTo>
                    <a:pt x="122" y="1460"/>
                    <a:pt x="1" y="4265"/>
                    <a:pt x="82" y="8419"/>
                  </a:cubicBezTo>
                  <a:lnTo>
                    <a:pt x="1276" y="8419"/>
                  </a:lnTo>
                  <a:cubicBezTo>
                    <a:pt x="1125" y="3073"/>
                    <a:pt x="711" y="265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2"/>
            <p:cNvSpPr/>
            <p:nvPr/>
          </p:nvSpPr>
          <p:spPr>
            <a:xfrm>
              <a:off x="2452859" y="1790754"/>
              <a:ext cx="62353" cy="59536"/>
            </a:xfrm>
            <a:custGeom>
              <a:avLst/>
              <a:gdLst/>
              <a:ahLst/>
              <a:cxnLst/>
              <a:rect l="l" t="t" r="r" b="b"/>
              <a:pathLst>
                <a:path w="1160" h="952" extrusionOk="0">
                  <a:moveTo>
                    <a:pt x="915" y="1"/>
                  </a:moveTo>
                  <a:lnTo>
                    <a:pt x="0" y="439"/>
                  </a:lnTo>
                  <a:lnTo>
                    <a:pt x="245" y="951"/>
                  </a:lnTo>
                  <a:lnTo>
                    <a:pt x="1160" y="514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2"/>
            <p:cNvSpPr/>
            <p:nvPr/>
          </p:nvSpPr>
          <p:spPr>
            <a:xfrm>
              <a:off x="2539669" y="1706952"/>
              <a:ext cx="62407" cy="59536"/>
            </a:xfrm>
            <a:custGeom>
              <a:avLst/>
              <a:gdLst/>
              <a:ahLst/>
              <a:cxnLst/>
              <a:rect l="l" t="t" r="r" b="b"/>
              <a:pathLst>
                <a:path w="1161" h="952" extrusionOk="0">
                  <a:moveTo>
                    <a:pt x="914" y="1"/>
                  </a:moveTo>
                  <a:lnTo>
                    <a:pt x="0" y="439"/>
                  </a:lnTo>
                  <a:lnTo>
                    <a:pt x="245" y="951"/>
                  </a:lnTo>
                  <a:lnTo>
                    <a:pt x="1160" y="515"/>
                  </a:lnTo>
                  <a:lnTo>
                    <a:pt x="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2"/>
            <p:cNvSpPr/>
            <p:nvPr/>
          </p:nvSpPr>
          <p:spPr>
            <a:xfrm>
              <a:off x="2519996" y="1987126"/>
              <a:ext cx="62353" cy="59473"/>
            </a:xfrm>
            <a:custGeom>
              <a:avLst/>
              <a:gdLst/>
              <a:ahLst/>
              <a:cxnLst/>
              <a:rect l="l" t="t" r="r" b="b"/>
              <a:pathLst>
                <a:path w="1160" h="951" extrusionOk="0">
                  <a:moveTo>
                    <a:pt x="915" y="0"/>
                  </a:moveTo>
                  <a:lnTo>
                    <a:pt x="0" y="438"/>
                  </a:lnTo>
                  <a:lnTo>
                    <a:pt x="246" y="951"/>
                  </a:lnTo>
                  <a:lnTo>
                    <a:pt x="1160" y="514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2"/>
            <p:cNvSpPr/>
            <p:nvPr/>
          </p:nvSpPr>
          <p:spPr>
            <a:xfrm>
              <a:off x="2431358" y="1938721"/>
              <a:ext cx="62460" cy="59473"/>
            </a:xfrm>
            <a:custGeom>
              <a:avLst/>
              <a:gdLst/>
              <a:ahLst/>
              <a:cxnLst/>
              <a:rect l="l" t="t" r="r" b="b"/>
              <a:pathLst>
                <a:path w="1162" h="951" extrusionOk="0">
                  <a:moveTo>
                    <a:pt x="915" y="0"/>
                  </a:moveTo>
                  <a:lnTo>
                    <a:pt x="0" y="439"/>
                  </a:lnTo>
                  <a:lnTo>
                    <a:pt x="246" y="951"/>
                  </a:lnTo>
                  <a:lnTo>
                    <a:pt x="1162" y="514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2"/>
            <p:cNvSpPr/>
            <p:nvPr/>
          </p:nvSpPr>
          <p:spPr>
            <a:xfrm>
              <a:off x="3225979" y="2337343"/>
              <a:ext cx="46711" cy="83488"/>
            </a:xfrm>
            <a:custGeom>
              <a:avLst/>
              <a:gdLst/>
              <a:ahLst/>
              <a:cxnLst/>
              <a:rect l="l" t="t" r="r" b="b"/>
              <a:pathLst>
                <a:path w="869" h="1335" extrusionOk="0">
                  <a:moveTo>
                    <a:pt x="149" y="1"/>
                  </a:moveTo>
                  <a:lnTo>
                    <a:pt x="1" y="504"/>
                  </a:lnTo>
                  <a:lnTo>
                    <a:pt x="535" y="877"/>
                  </a:lnTo>
                  <a:lnTo>
                    <a:pt x="855" y="1334"/>
                  </a:lnTo>
                  <a:lnTo>
                    <a:pt x="868" y="754"/>
                  </a:lnTo>
                  <a:lnTo>
                    <a:pt x="447" y="114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2"/>
            <p:cNvSpPr/>
            <p:nvPr/>
          </p:nvSpPr>
          <p:spPr>
            <a:xfrm>
              <a:off x="2590519" y="2985433"/>
              <a:ext cx="54344" cy="51031"/>
            </a:xfrm>
            <a:custGeom>
              <a:avLst/>
              <a:gdLst/>
              <a:ahLst/>
              <a:cxnLst/>
              <a:rect l="l" t="t" r="r" b="b"/>
              <a:pathLst>
                <a:path w="1011" h="816" extrusionOk="0">
                  <a:moveTo>
                    <a:pt x="177" y="1"/>
                  </a:moveTo>
                  <a:lnTo>
                    <a:pt x="0" y="547"/>
                  </a:lnTo>
                  <a:lnTo>
                    <a:pt x="834" y="816"/>
                  </a:lnTo>
                  <a:lnTo>
                    <a:pt x="1011" y="271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2"/>
            <p:cNvSpPr/>
            <p:nvPr/>
          </p:nvSpPr>
          <p:spPr>
            <a:xfrm>
              <a:off x="2522952" y="2744971"/>
              <a:ext cx="85359" cy="102687"/>
            </a:xfrm>
            <a:custGeom>
              <a:avLst/>
              <a:gdLst/>
              <a:ahLst/>
              <a:cxnLst/>
              <a:rect l="l" t="t" r="r" b="b"/>
              <a:pathLst>
                <a:path w="1588" h="1642" extrusionOk="0">
                  <a:moveTo>
                    <a:pt x="965" y="0"/>
                  </a:moveTo>
                  <a:lnTo>
                    <a:pt x="1" y="1091"/>
                  </a:lnTo>
                  <a:lnTo>
                    <a:pt x="625" y="1641"/>
                  </a:lnTo>
                  <a:lnTo>
                    <a:pt x="1588" y="551"/>
                  </a:lnTo>
                  <a:lnTo>
                    <a:pt x="9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2"/>
            <p:cNvSpPr/>
            <p:nvPr/>
          </p:nvSpPr>
          <p:spPr>
            <a:xfrm>
              <a:off x="1986773" y="2288188"/>
              <a:ext cx="96970" cy="199119"/>
            </a:xfrm>
            <a:custGeom>
              <a:avLst/>
              <a:gdLst/>
              <a:ahLst/>
              <a:cxnLst/>
              <a:rect l="l" t="t" r="r" b="b"/>
              <a:pathLst>
                <a:path w="1804" h="3184" extrusionOk="0">
                  <a:moveTo>
                    <a:pt x="682" y="1"/>
                  </a:moveTo>
                  <a:lnTo>
                    <a:pt x="40" y="582"/>
                  </a:lnTo>
                  <a:lnTo>
                    <a:pt x="0" y="3183"/>
                  </a:lnTo>
                  <a:lnTo>
                    <a:pt x="0" y="3183"/>
                  </a:lnTo>
                  <a:lnTo>
                    <a:pt x="1803" y="3019"/>
                  </a:lnTo>
                  <a:lnTo>
                    <a:pt x="1658" y="1523"/>
                  </a:lnTo>
                  <a:lnTo>
                    <a:pt x="6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2"/>
            <p:cNvSpPr/>
            <p:nvPr/>
          </p:nvSpPr>
          <p:spPr>
            <a:xfrm>
              <a:off x="1991395" y="2322709"/>
              <a:ext cx="74447" cy="153029"/>
            </a:xfrm>
            <a:custGeom>
              <a:avLst/>
              <a:gdLst/>
              <a:ahLst/>
              <a:cxnLst/>
              <a:rect l="l" t="t" r="r" b="b"/>
              <a:pathLst>
                <a:path w="1385" h="2447" extrusionOk="0">
                  <a:moveTo>
                    <a:pt x="523" y="1"/>
                  </a:moveTo>
                  <a:lnTo>
                    <a:pt x="31" y="448"/>
                  </a:lnTo>
                  <a:lnTo>
                    <a:pt x="0" y="2447"/>
                  </a:lnTo>
                  <a:lnTo>
                    <a:pt x="1385" y="2320"/>
                  </a:lnTo>
                  <a:lnTo>
                    <a:pt x="1274" y="1171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2"/>
            <p:cNvSpPr/>
            <p:nvPr/>
          </p:nvSpPr>
          <p:spPr>
            <a:xfrm>
              <a:off x="3741840" y="3519264"/>
              <a:ext cx="66438" cy="129015"/>
            </a:xfrm>
            <a:custGeom>
              <a:avLst/>
              <a:gdLst/>
              <a:ahLst/>
              <a:cxnLst/>
              <a:rect l="l" t="t" r="r" b="b"/>
              <a:pathLst>
                <a:path w="1236" h="2063" extrusionOk="0">
                  <a:moveTo>
                    <a:pt x="425" y="0"/>
                  </a:moveTo>
                  <a:cubicBezTo>
                    <a:pt x="181" y="358"/>
                    <a:pt x="1" y="1044"/>
                    <a:pt x="5" y="2063"/>
                  </a:cubicBezTo>
                  <a:lnTo>
                    <a:pt x="1236" y="2063"/>
                  </a:lnTo>
                  <a:cubicBezTo>
                    <a:pt x="1184" y="754"/>
                    <a:pt x="811" y="65"/>
                    <a:pt x="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2"/>
            <p:cNvSpPr/>
            <p:nvPr/>
          </p:nvSpPr>
          <p:spPr>
            <a:xfrm>
              <a:off x="3747538" y="3536087"/>
              <a:ext cx="54989" cy="106939"/>
            </a:xfrm>
            <a:custGeom>
              <a:avLst/>
              <a:gdLst/>
              <a:ahLst/>
              <a:cxnLst/>
              <a:rect l="l" t="t" r="r" b="b"/>
              <a:pathLst>
                <a:path w="1023" h="1710" extrusionOk="0">
                  <a:moveTo>
                    <a:pt x="353" y="0"/>
                  </a:moveTo>
                  <a:cubicBezTo>
                    <a:pt x="150" y="296"/>
                    <a:pt x="1" y="865"/>
                    <a:pt x="4" y="1709"/>
                  </a:cubicBezTo>
                  <a:lnTo>
                    <a:pt x="1022" y="1709"/>
                  </a:lnTo>
                  <a:cubicBezTo>
                    <a:pt x="981" y="623"/>
                    <a:pt x="672" y="54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2"/>
            <p:cNvSpPr/>
            <p:nvPr/>
          </p:nvSpPr>
          <p:spPr>
            <a:xfrm>
              <a:off x="3769039" y="3528645"/>
              <a:ext cx="6665" cy="119634"/>
            </a:xfrm>
            <a:custGeom>
              <a:avLst/>
              <a:gdLst/>
              <a:ahLst/>
              <a:cxnLst/>
              <a:rect l="l" t="t" r="r" b="b"/>
              <a:pathLst>
                <a:path w="124" h="1913" extrusionOk="0">
                  <a:moveTo>
                    <a:pt x="1" y="1"/>
                  </a:moveTo>
                  <a:lnTo>
                    <a:pt x="1" y="1913"/>
                  </a:lnTo>
                  <a:lnTo>
                    <a:pt x="124" y="1913"/>
                  </a:lnTo>
                  <a:lnTo>
                    <a:pt x="1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2"/>
            <p:cNvSpPr/>
            <p:nvPr/>
          </p:nvSpPr>
          <p:spPr>
            <a:xfrm>
              <a:off x="3746839" y="3585493"/>
              <a:ext cx="53699" cy="7755"/>
            </a:xfrm>
            <a:custGeom>
              <a:avLst/>
              <a:gdLst/>
              <a:ahLst/>
              <a:cxnLst/>
              <a:rect l="l" t="t" r="r" b="b"/>
              <a:pathLst>
                <a:path w="999" h="124" extrusionOk="0">
                  <a:moveTo>
                    <a:pt x="0" y="1"/>
                  </a:moveTo>
                  <a:lnTo>
                    <a:pt x="0" y="124"/>
                  </a:lnTo>
                  <a:lnTo>
                    <a:pt x="998" y="124"/>
                  </a:lnTo>
                  <a:lnTo>
                    <a:pt x="9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2"/>
            <p:cNvSpPr/>
            <p:nvPr/>
          </p:nvSpPr>
          <p:spPr>
            <a:xfrm>
              <a:off x="2533219" y="1849979"/>
              <a:ext cx="97615" cy="108628"/>
            </a:xfrm>
            <a:custGeom>
              <a:avLst/>
              <a:gdLst/>
              <a:ahLst/>
              <a:cxnLst/>
              <a:rect l="l" t="t" r="r" b="b"/>
              <a:pathLst>
                <a:path w="1816" h="1737" extrusionOk="0">
                  <a:moveTo>
                    <a:pt x="621" y="1"/>
                  </a:moveTo>
                  <a:cubicBezTo>
                    <a:pt x="530" y="1"/>
                    <a:pt x="438" y="18"/>
                    <a:pt x="349" y="55"/>
                  </a:cubicBezTo>
                  <a:cubicBezTo>
                    <a:pt x="200" y="118"/>
                    <a:pt x="88" y="247"/>
                    <a:pt x="45" y="406"/>
                  </a:cubicBezTo>
                  <a:cubicBezTo>
                    <a:pt x="0" y="569"/>
                    <a:pt x="25" y="744"/>
                    <a:pt x="114" y="887"/>
                  </a:cubicBezTo>
                  <a:lnTo>
                    <a:pt x="634" y="1736"/>
                  </a:lnTo>
                  <a:lnTo>
                    <a:pt x="1815" y="1245"/>
                  </a:lnTo>
                  <a:lnTo>
                    <a:pt x="1288" y="387"/>
                  </a:lnTo>
                  <a:cubicBezTo>
                    <a:pt x="1138" y="142"/>
                    <a:pt x="882" y="1"/>
                    <a:pt x="621" y="1"/>
                  </a:cubicBezTo>
                  <a:close/>
                </a:path>
              </a:pathLst>
            </a:custGeom>
            <a:solidFill>
              <a:srgbClr val="E9A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2"/>
            <p:cNvSpPr/>
            <p:nvPr/>
          </p:nvSpPr>
          <p:spPr>
            <a:xfrm>
              <a:off x="2542034" y="1859797"/>
              <a:ext cx="77565" cy="89366"/>
            </a:xfrm>
            <a:custGeom>
              <a:avLst/>
              <a:gdLst/>
              <a:ahLst/>
              <a:cxnLst/>
              <a:rect l="l" t="t" r="r" b="b"/>
              <a:pathLst>
                <a:path w="1443" h="1429" extrusionOk="0">
                  <a:moveTo>
                    <a:pt x="416" y="0"/>
                  </a:moveTo>
                  <a:cubicBezTo>
                    <a:pt x="353" y="0"/>
                    <a:pt x="291" y="12"/>
                    <a:pt x="233" y="36"/>
                  </a:cubicBezTo>
                  <a:cubicBezTo>
                    <a:pt x="122" y="81"/>
                    <a:pt x="45" y="182"/>
                    <a:pt x="22" y="313"/>
                  </a:cubicBezTo>
                  <a:cubicBezTo>
                    <a:pt x="1" y="453"/>
                    <a:pt x="32" y="595"/>
                    <a:pt x="109" y="713"/>
                  </a:cubicBezTo>
                  <a:lnTo>
                    <a:pt x="568" y="1428"/>
                  </a:lnTo>
                  <a:lnTo>
                    <a:pt x="1442" y="1065"/>
                  </a:lnTo>
                  <a:lnTo>
                    <a:pt x="978" y="342"/>
                  </a:lnTo>
                  <a:cubicBezTo>
                    <a:pt x="840" y="127"/>
                    <a:pt x="622" y="0"/>
                    <a:pt x="416" y="0"/>
                  </a:cubicBezTo>
                  <a:close/>
                </a:path>
              </a:pathLst>
            </a:custGeom>
            <a:solidFill>
              <a:srgbClr val="571E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2"/>
            <p:cNvSpPr/>
            <p:nvPr/>
          </p:nvSpPr>
          <p:spPr>
            <a:xfrm>
              <a:off x="2591755" y="1830029"/>
              <a:ext cx="54505" cy="44964"/>
            </a:xfrm>
            <a:custGeom>
              <a:avLst/>
              <a:gdLst/>
              <a:ahLst/>
              <a:cxnLst/>
              <a:rect l="l" t="t" r="r" b="b"/>
              <a:pathLst>
                <a:path w="1014" h="719" extrusionOk="0">
                  <a:moveTo>
                    <a:pt x="928" y="0"/>
                  </a:moveTo>
                  <a:lnTo>
                    <a:pt x="0" y="579"/>
                  </a:lnTo>
                  <a:lnTo>
                    <a:pt x="86" y="718"/>
                  </a:lnTo>
                  <a:lnTo>
                    <a:pt x="1014" y="140"/>
                  </a:lnTo>
                  <a:lnTo>
                    <a:pt x="928" y="0"/>
                  </a:lnTo>
                  <a:close/>
                </a:path>
              </a:pathLst>
            </a:custGeom>
            <a:solidFill>
              <a:srgbClr val="E9A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2"/>
            <p:cNvSpPr/>
            <p:nvPr/>
          </p:nvSpPr>
          <p:spPr>
            <a:xfrm>
              <a:off x="2547087" y="1857921"/>
              <a:ext cx="53806" cy="86302"/>
            </a:xfrm>
            <a:custGeom>
              <a:avLst/>
              <a:gdLst/>
              <a:ahLst/>
              <a:cxnLst/>
              <a:rect l="l" t="t" r="r" b="b"/>
              <a:pathLst>
                <a:path w="1001" h="1380" extrusionOk="0">
                  <a:moveTo>
                    <a:pt x="153" y="0"/>
                  </a:moveTo>
                  <a:lnTo>
                    <a:pt x="1" y="62"/>
                  </a:lnTo>
                  <a:lnTo>
                    <a:pt x="848" y="1380"/>
                  </a:lnTo>
                  <a:lnTo>
                    <a:pt x="1001" y="1318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E9A2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2419;p76">
            <a:extLst>
              <a:ext uri="{FF2B5EF4-FFF2-40B4-BE49-F238E27FC236}">
                <a16:creationId xmlns:a16="http://schemas.microsoft.com/office/drawing/2014/main" id="{02C24164-390F-AA60-3C8C-D45584BC4C55}"/>
              </a:ext>
            </a:extLst>
          </p:cNvPr>
          <p:cNvSpPr txBox="1">
            <a:spLocks/>
          </p:cNvSpPr>
          <p:nvPr/>
        </p:nvSpPr>
        <p:spPr>
          <a:xfrm>
            <a:off x="597922" y="4211050"/>
            <a:ext cx="3994800" cy="706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b="1" dirty="0"/>
              <a:t>Model Type</a:t>
            </a:r>
            <a:r>
              <a:rPr lang="en-US" dirty="0"/>
              <a:t>: Transformer Neural Network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54"/>
          <p:cNvSpPr txBox="1">
            <a:spLocks noGrp="1"/>
          </p:cNvSpPr>
          <p:nvPr>
            <p:ph type="subTitle" idx="3"/>
          </p:nvPr>
        </p:nvSpPr>
        <p:spPr>
          <a:xfrm>
            <a:off x="203988" y="3477974"/>
            <a:ext cx="2105753" cy="774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Converts raw input into a dense representation.</a:t>
            </a:r>
            <a:endParaRPr dirty="0"/>
          </a:p>
        </p:txBody>
      </p:sp>
      <p:sp>
        <p:nvSpPr>
          <p:cNvPr id="1328" name="Google Shape;1328;p54"/>
          <p:cNvSpPr txBox="1">
            <a:spLocks noGrp="1"/>
          </p:cNvSpPr>
          <p:nvPr>
            <p:ph type="subTitle" idx="1"/>
          </p:nvPr>
        </p:nvSpPr>
        <p:spPr>
          <a:xfrm>
            <a:off x="203988" y="2882733"/>
            <a:ext cx="2105753" cy="3761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Embedding Layer</a:t>
            </a:r>
            <a:endParaRPr dirty="0"/>
          </a:p>
        </p:txBody>
      </p:sp>
      <p:sp>
        <p:nvSpPr>
          <p:cNvPr id="1329" name="Google Shape;1329;p54"/>
          <p:cNvSpPr txBox="1">
            <a:spLocks noGrp="1"/>
          </p:cNvSpPr>
          <p:nvPr>
            <p:ph type="subTitle" idx="2"/>
          </p:nvPr>
        </p:nvSpPr>
        <p:spPr>
          <a:xfrm>
            <a:off x="6734005" y="2845563"/>
            <a:ext cx="2109151" cy="3761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Fully Connected Layer</a:t>
            </a:r>
            <a:endParaRPr dirty="0"/>
          </a:p>
        </p:txBody>
      </p:sp>
      <p:sp>
        <p:nvSpPr>
          <p:cNvPr id="1330" name="Google Shape;1330;p54"/>
          <p:cNvSpPr txBox="1">
            <a:spLocks noGrp="1"/>
          </p:cNvSpPr>
          <p:nvPr>
            <p:ph type="subTitle" idx="4"/>
          </p:nvPr>
        </p:nvSpPr>
        <p:spPr>
          <a:xfrm>
            <a:off x="6734005" y="3440804"/>
            <a:ext cx="2109151" cy="774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Outputs the classification prediction.</a:t>
            </a:r>
            <a:endParaRPr dirty="0"/>
          </a:p>
        </p:txBody>
      </p:sp>
      <p:sp>
        <p:nvSpPr>
          <p:cNvPr id="1331" name="Google Shape;1331;p54"/>
          <p:cNvSpPr/>
          <p:nvPr/>
        </p:nvSpPr>
        <p:spPr>
          <a:xfrm>
            <a:off x="1010964" y="1849340"/>
            <a:ext cx="887078" cy="77400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" name="Google Shape;1332;p54"/>
          <p:cNvSpPr/>
          <p:nvPr/>
        </p:nvSpPr>
        <p:spPr>
          <a:xfrm>
            <a:off x="7543231" y="1895708"/>
            <a:ext cx="887078" cy="77400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3" name="Google Shape;1333;p54"/>
          <p:cNvGrpSpPr/>
          <p:nvPr/>
        </p:nvGrpSpPr>
        <p:grpSpPr>
          <a:xfrm>
            <a:off x="7761315" y="2068044"/>
            <a:ext cx="400571" cy="376177"/>
            <a:chOff x="1372228" y="3400294"/>
            <a:chExt cx="446553" cy="406298"/>
          </a:xfrm>
        </p:grpSpPr>
        <p:sp>
          <p:nvSpPr>
            <p:cNvPr id="1334" name="Google Shape;1334;p54"/>
            <p:cNvSpPr/>
            <p:nvPr/>
          </p:nvSpPr>
          <p:spPr>
            <a:xfrm>
              <a:off x="1372228" y="3401615"/>
              <a:ext cx="444504" cy="404923"/>
            </a:xfrm>
            <a:custGeom>
              <a:avLst/>
              <a:gdLst/>
              <a:ahLst/>
              <a:cxnLst/>
              <a:rect l="l" t="t" r="r" b="b"/>
              <a:pathLst>
                <a:path w="16486" h="15018" extrusionOk="0">
                  <a:moveTo>
                    <a:pt x="8244" y="0"/>
                  </a:moveTo>
                  <a:cubicBezTo>
                    <a:pt x="6322" y="0"/>
                    <a:pt x="4400" y="733"/>
                    <a:pt x="2934" y="2199"/>
                  </a:cubicBezTo>
                  <a:cubicBezTo>
                    <a:pt x="0" y="5131"/>
                    <a:pt x="0" y="9886"/>
                    <a:pt x="2934" y="12818"/>
                  </a:cubicBezTo>
                  <a:cubicBezTo>
                    <a:pt x="4341" y="14227"/>
                    <a:pt x="6252" y="15018"/>
                    <a:pt x="8244" y="15018"/>
                  </a:cubicBezTo>
                  <a:cubicBezTo>
                    <a:pt x="10235" y="15018"/>
                    <a:pt x="12145" y="14227"/>
                    <a:pt x="13553" y="12818"/>
                  </a:cubicBezTo>
                  <a:cubicBezTo>
                    <a:pt x="16485" y="9886"/>
                    <a:pt x="16485" y="5131"/>
                    <a:pt x="13553" y="2199"/>
                  </a:cubicBezTo>
                  <a:cubicBezTo>
                    <a:pt x="12087" y="733"/>
                    <a:pt x="10165" y="0"/>
                    <a:pt x="8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4"/>
            <p:cNvSpPr/>
            <p:nvPr/>
          </p:nvSpPr>
          <p:spPr>
            <a:xfrm>
              <a:off x="1402615" y="3506014"/>
              <a:ext cx="394515" cy="300578"/>
            </a:xfrm>
            <a:custGeom>
              <a:avLst/>
              <a:gdLst/>
              <a:ahLst/>
              <a:cxnLst/>
              <a:rect l="l" t="t" r="r" b="b"/>
              <a:pathLst>
                <a:path w="14632" h="11148" extrusionOk="0">
                  <a:moveTo>
                    <a:pt x="13690" y="0"/>
                  </a:moveTo>
                  <a:cubicBezTo>
                    <a:pt x="13951" y="774"/>
                    <a:pt x="14083" y="1584"/>
                    <a:pt x="14083" y="2400"/>
                  </a:cubicBezTo>
                  <a:cubicBezTo>
                    <a:pt x="14083" y="6548"/>
                    <a:pt x="10720" y="9911"/>
                    <a:pt x="6572" y="9911"/>
                  </a:cubicBezTo>
                  <a:cubicBezTo>
                    <a:pt x="3745" y="9911"/>
                    <a:pt x="1281" y="8347"/>
                    <a:pt x="1" y="6037"/>
                  </a:cubicBezTo>
                  <a:lnTo>
                    <a:pt x="1" y="6037"/>
                  </a:lnTo>
                  <a:cubicBezTo>
                    <a:pt x="1001" y="9008"/>
                    <a:pt x="3811" y="11147"/>
                    <a:pt x="7120" y="11147"/>
                  </a:cubicBezTo>
                  <a:cubicBezTo>
                    <a:pt x="11267" y="11147"/>
                    <a:pt x="14629" y="7785"/>
                    <a:pt x="14629" y="3637"/>
                  </a:cubicBezTo>
                  <a:cubicBezTo>
                    <a:pt x="14632" y="2364"/>
                    <a:pt x="14309" y="1113"/>
                    <a:pt x="13691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4"/>
            <p:cNvSpPr/>
            <p:nvPr/>
          </p:nvSpPr>
          <p:spPr>
            <a:xfrm>
              <a:off x="1392025" y="3469200"/>
              <a:ext cx="276582" cy="336222"/>
            </a:xfrm>
            <a:custGeom>
              <a:avLst/>
              <a:gdLst/>
              <a:ahLst/>
              <a:cxnLst/>
              <a:rect l="l" t="t" r="r" b="b"/>
              <a:pathLst>
                <a:path w="10648" h="12470" extrusionOk="0">
                  <a:moveTo>
                    <a:pt x="2071" y="0"/>
                  </a:moveTo>
                  <a:cubicBezTo>
                    <a:pt x="776" y="1371"/>
                    <a:pt x="0" y="3205"/>
                    <a:pt x="45" y="5211"/>
                  </a:cubicBezTo>
                  <a:lnTo>
                    <a:pt x="2342" y="6534"/>
                  </a:lnTo>
                  <a:cubicBezTo>
                    <a:pt x="2494" y="6621"/>
                    <a:pt x="2589" y="6784"/>
                    <a:pt x="2590" y="6961"/>
                  </a:cubicBezTo>
                  <a:lnTo>
                    <a:pt x="2590" y="8294"/>
                  </a:lnTo>
                  <a:cubicBezTo>
                    <a:pt x="2589" y="8529"/>
                    <a:pt x="2756" y="8732"/>
                    <a:pt x="2988" y="8777"/>
                  </a:cubicBezTo>
                  <a:lnTo>
                    <a:pt x="4999" y="9172"/>
                  </a:lnTo>
                  <a:cubicBezTo>
                    <a:pt x="5240" y="9220"/>
                    <a:pt x="5380" y="9438"/>
                    <a:pt x="5389" y="9682"/>
                  </a:cubicBezTo>
                  <a:cubicBezTo>
                    <a:pt x="5394" y="9787"/>
                    <a:pt x="5429" y="9887"/>
                    <a:pt x="5494" y="9969"/>
                  </a:cubicBezTo>
                  <a:lnTo>
                    <a:pt x="5923" y="10525"/>
                  </a:lnTo>
                  <a:cubicBezTo>
                    <a:pt x="6135" y="10800"/>
                    <a:pt x="6252" y="11138"/>
                    <a:pt x="6252" y="11485"/>
                  </a:cubicBezTo>
                  <a:lnTo>
                    <a:pt x="6252" y="12311"/>
                  </a:lnTo>
                  <a:cubicBezTo>
                    <a:pt x="6748" y="12417"/>
                    <a:pt x="7252" y="12470"/>
                    <a:pt x="7755" y="12470"/>
                  </a:cubicBezTo>
                  <a:cubicBezTo>
                    <a:pt x="8395" y="12470"/>
                    <a:pt x="9034" y="12384"/>
                    <a:pt x="9655" y="12213"/>
                  </a:cubicBezTo>
                  <a:lnTo>
                    <a:pt x="10302" y="11331"/>
                  </a:lnTo>
                  <a:cubicBezTo>
                    <a:pt x="10527" y="11025"/>
                    <a:pt x="10648" y="10657"/>
                    <a:pt x="10648" y="10279"/>
                  </a:cubicBezTo>
                  <a:lnTo>
                    <a:pt x="10648" y="9764"/>
                  </a:lnTo>
                  <a:cubicBezTo>
                    <a:pt x="10648" y="9430"/>
                    <a:pt x="10379" y="9160"/>
                    <a:pt x="10046" y="9160"/>
                  </a:cubicBezTo>
                  <a:cubicBezTo>
                    <a:pt x="10046" y="9160"/>
                    <a:pt x="10045" y="9160"/>
                    <a:pt x="10044" y="9160"/>
                  </a:cubicBezTo>
                  <a:lnTo>
                    <a:pt x="7913" y="9160"/>
                  </a:lnTo>
                  <a:cubicBezTo>
                    <a:pt x="7737" y="9160"/>
                    <a:pt x="7574" y="9023"/>
                    <a:pt x="7578" y="8846"/>
                  </a:cubicBezTo>
                  <a:cubicBezTo>
                    <a:pt x="7583" y="8695"/>
                    <a:pt x="7488" y="8561"/>
                    <a:pt x="7351" y="8523"/>
                  </a:cubicBezTo>
                  <a:lnTo>
                    <a:pt x="7351" y="8525"/>
                  </a:lnTo>
                  <a:lnTo>
                    <a:pt x="4419" y="7740"/>
                  </a:lnTo>
                  <a:cubicBezTo>
                    <a:pt x="4203" y="7683"/>
                    <a:pt x="4052" y="7487"/>
                    <a:pt x="4052" y="7264"/>
                  </a:cubicBezTo>
                  <a:lnTo>
                    <a:pt x="4052" y="6691"/>
                  </a:lnTo>
                  <a:cubicBezTo>
                    <a:pt x="4052" y="6585"/>
                    <a:pt x="4087" y="6482"/>
                    <a:pt x="4150" y="6398"/>
                  </a:cubicBezTo>
                  <a:lnTo>
                    <a:pt x="4329" y="6158"/>
                  </a:lnTo>
                  <a:cubicBezTo>
                    <a:pt x="4426" y="6026"/>
                    <a:pt x="4575" y="5958"/>
                    <a:pt x="4725" y="5958"/>
                  </a:cubicBezTo>
                  <a:cubicBezTo>
                    <a:pt x="4845" y="5958"/>
                    <a:pt x="4966" y="6002"/>
                    <a:pt x="5062" y="6092"/>
                  </a:cubicBezTo>
                  <a:lnTo>
                    <a:pt x="5495" y="6500"/>
                  </a:lnTo>
                  <a:cubicBezTo>
                    <a:pt x="5575" y="6576"/>
                    <a:pt x="5673" y="6612"/>
                    <a:pt x="5770" y="6612"/>
                  </a:cubicBezTo>
                  <a:cubicBezTo>
                    <a:pt x="5920" y="6612"/>
                    <a:pt x="6067" y="6527"/>
                    <a:pt x="6143" y="6370"/>
                  </a:cubicBezTo>
                  <a:cubicBezTo>
                    <a:pt x="6214" y="6225"/>
                    <a:pt x="6207" y="6053"/>
                    <a:pt x="6123" y="5912"/>
                  </a:cubicBezTo>
                  <a:lnTo>
                    <a:pt x="5183" y="4360"/>
                  </a:lnTo>
                  <a:cubicBezTo>
                    <a:pt x="5112" y="4244"/>
                    <a:pt x="5090" y="4105"/>
                    <a:pt x="5121" y="3973"/>
                  </a:cubicBezTo>
                  <a:lnTo>
                    <a:pt x="5875" y="782"/>
                  </a:lnTo>
                  <a:lnTo>
                    <a:pt x="5885" y="699"/>
                  </a:lnTo>
                  <a:lnTo>
                    <a:pt x="5885" y="358"/>
                  </a:lnTo>
                  <a:cubicBezTo>
                    <a:pt x="5885" y="160"/>
                    <a:pt x="5726" y="0"/>
                    <a:pt x="55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4"/>
            <p:cNvSpPr/>
            <p:nvPr/>
          </p:nvSpPr>
          <p:spPr>
            <a:xfrm>
              <a:off x="1552526" y="3748299"/>
              <a:ext cx="121924" cy="56810"/>
            </a:xfrm>
            <a:custGeom>
              <a:avLst/>
              <a:gdLst/>
              <a:ahLst/>
              <a:cxnLst/>
              <a:rect l="l" t="t" r="r" b="b"/>
              <a:pathLst>
                <a:path w="4522" h="2107" extrusionOk="0">
                  <a:moveTo>
                    <a:pt x="4522" y="1"/>
                  </a:moveTo>
                  <a:cubicBezTo>
                    <a:pt x="3443" y="572"/>
                    <a:pt x="2241" y="870"/>
                    <a:pt x="1021" y="870"/>
                  </a:cubicBezTo>
                  <a:cubicBezTo>
                    <a:pt x="1018" y="870"/>
                    <a:pt x="1015" y="870"/>
                    <a:pt x="1012" y="870"/>
                  </a:cubicBezTo>
                  <a:cubicBezTo>
                    <a:pt x="674" y="870"/>
                    <a:pt x="336" y="847"/>
                    <a:pt x="0" y="802"/>
                  </a:cubicBezTo>
                  <a:lnTo>
                    <a:pt x="0" y="802"/>
                  </a:lnTo>
                  <a:cubicBezTo>
                    <a:pt x="27" y="989"/>
                    <a:pt x="11" y="1052"/>
                    <a:pt x="15" y="1948"/>
                  </a:cubicBezTo>
                  <a:cubicBezTo>
                    <a:pt x="523" y="2054"/>
                    <a:pt x="1041" y="2106"/>
                    <a:pt x="1560" y="2106"/>
                  </a:cubicBezTo>
                  <a:lnTo>
                    <a:pt x="1563" y="2106"/>
                  </a:lnTo>
                  <a:cubicBezTo>
                    <a:pt x="2219" y="2106"/>
                    <a:pt x="2872" y="2021"/>
                    <a:pt x="3508" y="1850"/>
                  </a:cubicBezTo>
                  <a:lnTo>
                    <a:pt x="4167" y="973"/>
                  </a:lnTo>
                  <a:cubicBezTo>
                    <a:pt x="4378" y="692"/>
                    <a:pt x="4502" y="352"/>
                    <a:pt x="4522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4"/>
            <p:cNvSpPr/>
            <p:nvPr/>
          </p:nvSpPr>
          <p:spPr>
            <a:xfrm>
              <a:off x="1589492" y="3400294"/>
              <a:ext cx="229262" cy="229262"/>
            </a:xfrm>
            <a:custGeom>
              <a:avLst/>
              <a:gdLst/>
              <a:ahLst/>
              <a:cxnLst/>
              <a:rect l="l" t="t" r="r" b="b"/>
              <a:pathLst>
                <a:path w="8503" h="8503" extrusionOk="0">
                  <a:moveTo>
                    <a:pt x="4251" y="1"/>
                  </a:moveTo>
                  <a:cubicBezTo>
                    <a:pt x="1904" y="1"/>
                    <a:pt x="0" y="1906"/>
                    <a:pt x="0" y="4252"/>
                  </a:cubicBezTo>
                  <a:cubicBezTo>
                    <a:pt x="0" y="6599"/>
                    <a:pt x="1904" y="8503"/>
                    <a:pt x="4251" y="8503"/>
                  </a:cubicBezTo>
                  <a:cubicBezTo>
                    <a:pt x="6599" y="8503"/>
                    <a:pt x="8502" y="6599"/>
                    <a:pt x="8502" y="4252"/>
                  </a:cubicBezTo>
                  <a:cubicBezTo>
                    <a:pt x="8502" y="1904"/>
                    <a:pt x="6599" y="1"/>
                    <a:pt x="4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4"/>
            <p:cNvSpPr/>
            <p:nvPr/>
          </p:nvSpPr>
          <p:spPr>
            <a:xfrm>
              <a:off x="1594049" y="3460339"/>
              <a:ext cx="224732" cy="169217"/>
            </a:xfrm>
            <a:custGeom>
              <a:avLst/>
              <a:gdLst/>
              <a:ahLst/>
              <a:cxnLst/>
              <a:rect l="l" t="t" r="r" b="b"/>
              <a:pathLst>
                <a:path w="8335" h="6276" extrusionOk="0">
                  <a:moveTo>
                    <a:pt x="7823" y="0"/>
                  </a:moveTo>
                  <a:lnTo>
                    <a:pt x="7823" y="0"/>
                  </a:lnTo>
                  <a:cubicBezTo>
                    <a:pt x="7935" y="388"/>
                    <a:pt x="7991" y="787"/>
                    <a:pt x="7991" y="1189"/>
                  </a:cubicBezTo>
                  <a:cubicBezTo>
                    <a:pt x="7991" y="3538"/>
                    <a:pt x="6087" y="5442"/>
                    <a:pt x="3740" y="5442"/>
                  </a:cubicBezTo>
                  <a:cubicBezTo>
                    <a:pt x="2179" y="5442"/>
                    <a:pt x="743" y="4586"/>
                    <a:pt x="0" y="3214"/>
                  </a:cubicBezTo>
                  <a:lnTo>
                    <a:pt x="0" y="3214"/>
                  </a:lnTo>
                  <a:cubicBezTo>
                    <a:pt x="514" y="4982"/>
                    <a:pt x="2147" y="6276"/>
                    <a:pt x="4082" y="6276"/>
                  </a:cubicBezTo>
                  <a:cubicBezTo>
                    <a:pt x="6431" y="6276"/>
                    <a:pt x="8335" y="4372"/>
                    <a:pt x="8335" y="2025"/>
                  </a:cubicBezTo>
                  <a:cubicBezTo>
                    <a:pt x="8335" y="1318"/>
                    <a:pt x="8160" y="622"/>
                    <a:pt x="7823" y="0"/>
                  </a:cubicBezTo>
                  <a:close/>
                </a:path>
              </a:pathLst>
            </a:custGeom>
            <a:solidFill>
              <a:srgbClr val="9E99A3">
                <a:alpha val="31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4"/>
            <p:cNvSpPr/>
            <p:nvPr/>
          </p:nvSpPr>
          <p:spPr>
            <a:xfrm>
              <a:off x="1681488" y="3437664"/>
              <a:ext cx="43032" cy="47724"/>
            </a:xfrm>
            <a:custGeom>
              <a:avLst/>
              <a:gdLst/>
              <a:ahLst/>
              <a:cxnLst/>
              <a:rect l="l" t="t" r="r" b="b"/>
              <a:pathLst>
                <a:path w="1596" h="1770" extrusionOk="0">
                  <a:moveTo>
                    <a:pt x="115" y="1"/>
                  </a:moveTo>
                  <a:cubicBezTo>
                    <a:pt x="46" y="1"/>
                    <a:pt x="0" y="77"/>
                    <a:pt x="0" y="164"/>
                  </a:cubicBezTo>
                  <a:cubicBezTo>
                    <a:pt x="0" y="297"/>
                    <a:pt x="106" y="403"/>
                    <a:pt x="238" y="438"/>
                  </a:cubicBezTo>
                  <a:lnTo>
                    <a:pt x="621" y="438"/>
                  </a:lnTo>
                  <a:lnTo>
                    <a:pt x="621" y="1531"/>
                  </a:lnTo>
                  <a:cubicBezTo>
                    <a:pt x="558" y="1664"/>
                    <a:pt x="666" y="1770"/>
                    <a:pt x="797" y="1770"/>
                  </a:cubicBezTo>
                  <a:cubicBezTo>
                    <a:pt x="929" y="1770"/>
                    <a:pt x="1036" y="1664"/>
                    <a:pt x="987" y="1531"/>
                  </a:cubicBezTo>
                  <a:lnTo>
                    <a:pt x="987" y="438"/>
                  </a:lnTo>
                  <a:lnTo>
                    <a:pt x="1356" y="438"/>
                  </a:lnTo>
                  <a:cubicBezTo>
                    <a:pt x="1488" y="403"/>
                    <a:pt x="1596" y="296"/>
                    <a:pt x="1596" y="164"/>
                  </a:cubicBezTo>
                  <a:cubicBezTo>
                    <a:pt x="1596" y="77"/>
                    <a:pt x="1549" y="1"/>
                    <a:pt x="1479" y="1"/>
                  </a:cubicBezTo>
                  <a:cubicBezTo>
                    <a:pt x="1443" y="1"/>
                    <a:pt x="1401" y="21"/>
                    <a:pt x="1356" y="71"/>
                  </a:cubicBezTo>
                  <a:lnTo>
                    <a:pt x="238" y="71"/>
                  </a:lnTo>
                  <a:cubicBezTo>
                    <a:pt x="193" y="21"/>
                    <a:pt x="151" y="1"/>
                    <a:pt x="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4"/>
            <p:cNvSpPr/>
            <p:nvPr/>
          </p:nvSpPr>
          <p:spPr>
            <a:xfrm>
              <a:off x="1718076" y="3523189"/>
              <a:ext cx="69105" cy="53008"/>
            </a:xfrm>
            <a:custGeom>
              <a:avLst/>
              <a:gdLst/>
              <a:ahLst/>
              <a:cxnLst/>
              <a:rect l="l" t="t" r="r" b="b"/>
              <a:pathLst>
                <a:path w="2563" h="1966" extrusionOk="0">
                  <a:moveTo>
                    <a:pt x="274" y="1"/>
                  </a:moveTo>
                  <a:cubicBezTo>
                    <a:pt x="191" y="1"/>
                    <a:pt x="110" y="44"/>
                    <a:pt x="65" y="120"/>
                  </a:cubicBezTo>
                  <a:cubicBezTo>
                    <a:pt x="1" y="232"/>
                    <a:pt x="38" y="377"/>
                    <a:pt x="149" y="445"/>
                  </a:cubicBezTo>
                  <a:lnTo>
                    <a:pt x="1683" y="1330"/>
                  </a:lnTo>
                  <a:lnTo>
                    <a:pt x="1523" y="1608"/>
                  </a:lnTo>
                  <a:cubicBezTo>
                    <a:pt x="1457" y="1721"/>
                    <a:pt x="1496" y="1868"/>
                    <a:pt x="1611" y="1934"/>
                  </a:cubicBezTo>
                  <a:cubicBezTo>
                    <a:pt x="1649" y="1955"/>
                    <a:pt x="1690" y="1966"/>
                    <a:pt x="1730" y="1966"/>
                  </a:cubicBezTo>
                  <a:cubicBezTo>
                    <a:pt x="1813" y="1966"/>
                    <a:pt x="1893" y="1923"/>
                    <a:pt x="1937" y="1847"/>
                  </a:cubicBezTo>
                  <a:lnTo>
                    <a:pt x="2497" y="878"/>
                  </a:lnTo>
                  <a:cubicBezTo>
                    <a:pt x="2562" y="765"/>
                    <a:pt x="2523" y="618"/>
                    <a:pt x="2410" y="552"/>
                  </a:cubicBezTo>
                  <a:lnTo>
                    <a:pt x="2410" y="551"/>
                  </a:lnTo>
                  <a:cubicBezTo>
                    <a:pt x="2372" y="529"/>
                    <a:pt x="2331" y="519"/>
                    <a:pt x="2290" y="519"/>
                  </a:cubicBezTo>
                  <a:cubicBezTo>
                    <a:pt x="2207" y="519"/>
                    <a:pt x="2126" y="562"/>
                    <a:pt x="2082" y="639"/>
                  </a:cubicBezTo>
                  <a:lnTo>
                    <a:pt x="1922" y="916"/>
                  </a:lnTo>
                  <a:lnTo>
                    <a:pt x="388" y="30"/>
                  </a:lnTo>
                  <a:cubicBezTo>
                    <a:pt x="352" y="10"/>
                    <a:pt x="312" y="1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4"/>
            <p:cNvSpPr/>
            <p:nvPr/>
          </p:nvSpPr>
          <p:spPr>
            <a:xfrm>
              <a:off x="1627374" y="3519684"/>
              <a:ext cx="69186" cy="53008"/>
            </a:xfrm>
            <a:custGeom>
              <a:avLst/>
              <a:gdLst/>
              <a:ahLst/>
              <a:cxnLst/>
              <a:rect l="l" t="t" r="r" b="b"/>
              <a:pathLst>
                <a:path w="2566" h="1966" extrusionOk="0">
                  <a:moveTo>
                    <a:pt x="2292" y="1"/>
                  </a:moveTo>
                  <a:cubicBezTo>
                    <a:pt x="2254" y="1"/>
                    <a:pt x="2214" y="10"/>
                    <a:pt x="2178" y="30"/>
                  </a:cubicBezTo>
                  <a:lnTo>
                    <a:pt x="644" y="917"/>
                  </a:lnTo>
                  <a:lnTo>
                    <a:pt x="484" y="639"/>
                  </a:lnTo>
                  <a:cubicBezTo>
                    <a:pt x="439" y="560"/>
                    <a:pt x="357" y="515"/>
                    <a:pt x="273" y="515"/>
                  </a:cubicBezTo>
                  <a:cubicBezTo>
                    <a:pt x="233" y="515"/>
                    <a:pt x="192" y="526"/>
                    <a:pt x="155" y="548"/>
                  </a:cubicBezTo>
                  <a:cubicBezTo>
                    <a:pt x="38" y="615"/>
                    <a:pt x="1" y="763"/>
                    <a:pt x="69" y="878"/>
                  </a:cubicBezTo>
                  <a:lnTo>
                    <a:pt x="629" y="1847"/>
                  </a:lnTo>
                  <a:cubicBezTo>
                    <a:pt x="673" y="1923"/>
                    <a:pt x="753" y="1966"/>
                    <a:pt x="836" y="1966"/>
                  </a:cubicBezTo>
                  <a:cubicBezTo>
                    <a:pt x="876" y="1966"/>
                    <a:pt x="917" y="1955"/>
                    <a:pt x="955" y="1934"/>
                  </a:cubicBezTo>
                  <a:cubicBezTo>
                    <a:pt x="1070" y="1868"/>
                    <a:pt x="1109" y="1721"/>
                    <a:pt x="1043" y="1608"/>
                  </a:cubicBezTo>
                  <a:lnTo>
                    <a:pt x="881" y="1330"/>
                  </a:lnTo>
                  <a:lnTo>
                    <a:pt x="2417" y="444"/>
                  </a:lnTo>
                  <a:cubicBezTo>
                    <a:pt x="2528" y="377"/>
                    <a:pt x="2565" y="232"/>
                    <a:pt x="2501" y="120"/>
                  </a:cubicBezTo>
                  <a:cubicBezTo>
                    <a:pt x="2456" y="44"/>
                    <a:pt x="2375" y="1"/>
                    <a:pt x="2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4"/>
            <p:cNvSpPr/>
            <p:nvPr/>
          </p:nvSpPr>
          <p:spPr>
            <a:xfrm>
              <a:off x="1629181" y="3463090"/>
              <a:ext cx="61151" cy="47265"/>
            </a:xfrm>
            <a:custGeom>
              <a:avLst/>
              <a:gdLst/>
              <a:ahLst/>
              <a:cxnLst/>
              <a:rect l="l" t="t" r="r" b="b"/>
              <a:pathLst>
                <a:path w="2268" h="1753" extrusionOk="0">
                  <a:moveTo>
                    <a:pt x="755" y="1"/>
                  </a:moveTo>
                  <a:cubicBezTo>
                    <a:pt x="670" y="1"/>
                    <a:pt x="589" y="45"/>
                    <a:pt x="545" y="124"/>
                  </a:cubicBezTo>
                  <a:lnTo>
                    <a:pt x="67" y="953"/>
                  </a:lnTo>
                  <a:cubicBezTo>
                    <a:pt x="1" y="1066"/>
                    <a:pt x="40" y="1213"/>
                    <a:pt x="155" y="1278"/>
                  </a:cubicBezTo>
                  <a:cubicBezTo>
                    <a:pt x="192" y="1300"/>
                    <a:pt x="234" y="1310"/>
                    <a:pt x="274" y="1310"/>
                  </a:cubicBezTo>
                  <a:cubicBezTo>
                    <a:pt x="356" y="1310"/>
                    <a:pt x="437" y="1268"/>
                    <a:pt x="481" y="1192"/>
                  </a:cubicBezTo>
                  <a:lnTo>
                    <a:pt x="601" y="984"/>
                  </a:lnTo>
                  <a:lnTo>
                    <a:pt x="1882" y="1724"/>
                  </a:lnTo>
                  <a:cubicBezTo>
                    <a:pt x="1918" y="1743"/>
                    <a:pt x="1957" y="1753"/>
                    <a:pt x="1995" y="1753"/>
                  </a:cubicBezTo>
                  <a:cubicBezTo>
                    <a:pt x="2078" y="1753"/>
                    <a:pt x="2158" y="1710"/>
                    <a:pt x="2203" y="1633"/>
                  </a:cubicBezTo>
                  <a:cubicBezTo>
                    <a:pt x="2268" y="1521"/>
                    <a:pt x="2232" y="1379"/>
                    <a:pt x="2121" y="1310"/>
                  </a:cubicBezTo>
                  <a:lnTo>
                    <a:pt x="838" y="570"/>
                  </a:lnTo>
                  <a:lnTo>
                    <a:pt x="958" y="363"/>
                  </a:lnTo>
                  <a:cubicBezTo>
                    <a:pt x="1028" y="248"/>
                    <a:pt x="989" y="100"/>
                    <a:pt x="874" y="33"/>
                  </a:cubicBezTo>
                  <a:cubicBezTo>
                    <a:pt x="836" y="11"/>
                    <a:pt x="795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4"/>
            <p:cNvSpPr/>
            <p:nvPr/>
          </p:nvSpPr>
          <p:spPr>
            <a:xfrm>
              <a:off x="1656440" y="3473524"/>
              <a:ext cx="89704" cy="86334"/>
            </a:xfrm>
            <a:custGeom>
              <a:avLst/>
              <a:gdLst/>
              <a:ahLst/>
              <a:cxnLst/>
              <a:rect l="l" t="t" r="r" b="b"/>
              <a:pathLst>
                <a:path w="3327" h="3202" extrusionOk="0">
                  <a:moveTo>
                    <a:pt x="1726" y="0"/>
                  </a:moveTo>
                  <a:cubicBezTo>
                    <a:pt x="1079" y="0"/>
                    <a:pt x="496" y="391"/>
                    <a:pt x="249" y="989"/>
                  </a:cubicBezTo>
                  <a:cubicBezTo>
                    <a:pt x="1" y="1587"/>
                    <a:pt x="138" y="2275"/>
                    <a:pt x="596" y="2732"/>
                  </a:cubicBezTo>
                  <a:cubicBezTo>
                    <a:pt x="902" y="3038"/>
                    <a:pt x="1311" y="3201"/>
                    <a:pt x="1727" y="3201"/>
                  </a:cubicBezTo>
                  <a:cubicBezTo>
                    <a:pt x="1933" y="3201"/>
                    <a:pt x="2141" y="3161"/>
                    <a:pt x="2339" y="3079"/>
                  </a:cubicBezTo>
                  <a:cubicBezTo>
                    <a:pt x="2937" y="2831"/>
                    <a:pt x="3326" y="2248"/>
                    <a:pt x="3326" y="1600"/>
                  </a:cubicBezTo>
                  <a:cubicBezTo>
                    <a:pt x="3326" y="717"/>
                    <a:pt x="2610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4"/>
            <p:cNvSpPr/>
            <p:nvPr/>
          </p:nvSpPr>
          <p:spPr>
            <a:xfrm>
              <a:off x="1691143" y="3544688"/>
              <a:ext cx="30522" cy="48128"/>
            </a:xfrm>
            <a:custGeom>
              <a:avLst/>
              <a:gdLst/>
              <a:ahLst/>
              <a:cxnLst/>
              <a:rect l="l" t="t" r="r" b="b"/>
              <a:pathLst>
                <a:path w="1132" h="1785" extrusionOk="0">
                  <a:moveTo>
                    <a:pt x="565" y="1"/>
                  </a:moveTo>
                  <a:cubicBezTo>
                    <a:pt x="434" y="1"/>
                    <a:pt x="328" y="109"/>
                    <a:pt x="389" y="240"/>
                  </a:cubicBezTo>
                  <a:lnTo>
                    <a:pt x="389" y="1418"/>
                  </a:lnTo>
                  <a:lnTo>
                    <a:pt x="239" y="1418"/>
                  </a:lnTo>
                  <a:cubicBezTo>
                    <a:pt x="199" y="1381"/>
                    <a:pt x="161" y="1366"/>
                    <a:pt x="127" y="1366"/>
                  </a:cubicBezTo>
                  <a:cubicBezTo>
                    <a:pt x="52" y="1366"/>
                    <a:pt x="0" y="1445"/>
                    <a:pt x="0" y="1537"/>
                  </a:cubicBezTo>
                  <a:cubicBezTo>
                    <a:pt x="3" y="1668"/>
                    <a:pt x="108" y="1777"/>
                    <a:pt x="239" y="1785"/>
                  </a:cubicBezTo>
                  <a:lnTo>
                    <a:pt x="894" y="1785"/>
                  </a:lnTo>
                  <a:cubicBezTo>
                    <a:pt x="1026" y="1777"/>
                    <a:pt x="1130" y="1668"/>
                    <a:pt x="1132" y="1537"/>
                  </a:cubicBezTo>
                  <a:cubicBezTo>
                    <a:pt x="1132" y="1405"/>
                    <a:pt x="1026" y="1297"/>
                    <a:pt x="894" y="1297"/>
                  </a:cubicBezTo>
                  <a:lnTo>
                    <a:pt x="893" y="1418"/>
                  </a:lnTo>
                  <a:lnTo>
                    <a:pt x="755" y="1418"/>
                  </a:lnTo>
                  <a:lnTo>
                    <a:pt x="755" y="240"/>
                  </a:lnTo>
                  <a:cubicBezTo>
                    <a:pt x="804" y="109"/>
                    <a:pt x="698" y="1"/>
                    <a:pt x="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4"/>
            <p:cNvSpPr/>
            <p:nvPr/>
          </p:nvSpPr>
          <p:spPr>
            <a:xfrm>
              <a:off x="1728108" y="3463093"/>
              <a:ext cx="48533" cy="36696"/>
            </a:xfrm>
            <a:custGeom>
              <a:avLst/>
              <a:gdLst/>
              <a:ahLst/>
              <a:cxnLst/>
              <a:rect l="l" t="t" r="r" b="b"/>
              <a:pathLst>
                <a:path w="1800" h="1361" extrusionOk="0">
                  <a:moveTo>
                    <a:pt x="1198" y="1"/>
                  </a:moveTo>
                  <a:cubicBezTo>
                    <a:pt x="1158" y="1"/>
                    <a:pt x="1116" y="11"/>
                    <a:pt x="1079" y="33"/>
                  </a:cubicBezTo>
                  <a:cubicBezTo>
                    <a:pt x="964" y="99"/>
                    <a:pt x="925" y="245"/>
                    <a:pt x="991" y="359"/>
                  </a:cubicBezTo>
                  <a:lnTo>
                    <a:pt x="1037" y="440"/>
                  </a:lnTo>
                  <a:lnTo>
                    <a:pt x="213" y="915"/>
                  </a:lnTo>
                  <a:cubicBezTo>
                    <a:pt x="1" y="1038"/>
                    <a:pt x="88" y="1361"/>
                    <a:pt x="333" y="1361"/>
                  </a:cubicBezTo>
                  <a:cubicBezTo>
                    <a:pt x="375" y="1361"/>
                    <a:pt x="415" y="1350"/>
                    <a:pt x="451" y="1329"/>
                  </a:cubicBezTo>
                  <a:lnTo>
                    <a:pt x="1276" y="852"/>
                  </a:lnTo>
                  <a:lnTo>
                    <a:pt x="1321" y="933"/>
                  </a:lnTo>
                  <a:cubicBezTo>
                    <a:pt x="1366" y="1008"/>
                    <a:pt x="1446" y="1050"/>
                    <a:pt x="1528" y="1050"/>
                  </a:cubicBezTo>
                  <a:cubicBezTo>
                    <a:pt x="1569" y="1050"/>
                    <a:pt x="1610" y="1040"/>
                    <a:pt x="1647" y="1018"/>
                  </a:cubicBezTo>
                  <a:cubicBezTo>
                    <a:pt x="1761" y="952"/>
                    <a:pt x="1800" y="807"/>
                    <a:pt x="1735" y="694"/>
                  </a:cubicBezTo>
                  <a:lnTo>
                    <a:pt x="1405" y="120"/>
                  </a:lnTo>
                  <a:cubicBezTo>
                    <a:pt x="1361" y="43"/>
                    <a:pt x="1281" y="1"/>
                    <a:pt x="1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" name="Google Shape;1347;p54"/>
          <p:cNvGrpSpPr/>
          <p:nvPr/>
        </p:nvGrpSpPr>
        <p:grpSpPr>
          <a:xfrm>
            <a:off x="1266618" y="2059520"/>
            <a:ext cx="411217" cy="332835"/>
            <a:chOff x="4010536" y="2183476"/>
            <a:chExt cx="405031" cy="317618"/>
          </a:xfrm>
        </p:grpSpPr>
        <p:sp>
          <p:nvSpPr>
            <p:cNvPr id="1348" name="Google Shape;1348;p54"/>
            <p:cNvSpPr/>
            <p:nvPr/>
          </p:nvSpPr>
          <p:spPr>
            <a:xfrm>
              <a:off x="4019002" y="2320149"/>
              <a:ext cx="297801" cy="179462"/>
            </a:xfrm>
            <a:custGeom>
              <a:avLst/>
              <a:gdLst/>
              <a:ahLst/>
              <a:cxnLst/>
              <a:rect l="l" t="t" r="r" b="b"/>
              <a:pathLst>
                <a:path w="11045" h="6656" extrusionOk="0">
                  <a:moveTo>
                    <a:pt x="4017" y="0"/>
                  </a:moveTo>
                  <a:cubicBezTo>
                    <a:pt x="2638" y="0"/>
                    <a:pt x="1520" y="1143"/>
                    <a:pt x="1520" y="2553"/>
                  </a:cubicBezTo>
                  <a:cubicBezTo>
                    <a:pt x="1520" y="2765"/>
                    <a:pt x="1545" y="2977"/>
                    <a:pt x="1596" y="3184"/>
                  </a:cubicBezTo>
                  <a:cubicBezTo>
                    <a:pt x="920" y="3412"/>
                    <a:pt x="642" y="4218"/>
                    <a:pt x="1034" y="4816"/>
                  </a:cubicBezTo>
                  <a:cubicBezTo>
                    <a:pt x="298" y="5100"/>
                    <a:pt x="1" y="5983"/>
                    <a:pt x="415" y="6655"/>
                  </a:cubicBezTo>
                  <a:lnTo>
                    <a:pt x="11044" y="6655"/>
                  </a:lnTo>
                  <a:lnTo>
                    <a:pt x="11044" y="4256"/>
                  </a:lnTo>
                  <a:cubicBezTo>
                    <a:pt x="11044" y="3786"/>
                    <a:pt x="10675" y="3388"/>
                    <a:pt x="10206" y="3378"/>
                  </a:cubicBezTo>
                  <a:lnTo>
                    <a:pt x="10204" y="3378"/>
                  </a:lnTo>
                  <a:cubicBezTo>
                    <a:pt x="10200" y="3378"/>
                    <a:pt x="10195" y="3378"/>
                    <a:pt x="10191" y="3378"/>
                  </a:cubicBezTo>
                  <a:cubicBezTo>
                    <a:pt x="10091" y="3378"/>
                    <a:pt x="9991" y="3394"/>
                    <a:pt x="9898" y="3427"/>
                  </a:cubicBezTo>
                  <a:cubicBezTo>
                    <a:pt x="9902" y="2791"/>
                    <a:pt x="9386" y="2282"/>
                    <a:pt x="8762" y="2282"/>
                  </a:cubicBezTo>
                  <a:cubicBezTo>
                    <a:pt x="8727" y="2282"/>
                    <a:pt x="8692" y="2283"/>
                    <a:pt x="8656" y="2286"/>
                  </a:cubicBezTo>
                  <a:cubicBezTo>
                    <a:pt x="8757" y="2020"/>
                    <a:pt x="8784" y="1733"/>
                    <a:pt x="8736" y="1454"/>
                  </a:cubicBezTo>
                  <a:cubicBezTo>
                    <a:pt x="8627" y="791"/>
                    <a:pt x="8084" y="253"/>
                    <a:pt x="7421" y="150"/>
                  </a:cubicBezTo>
                  <a:cubicBezTo>
                    <a:pt x="7337" y="136"/>
                    <a:pt x="7251" y="129"/>
                    <a:pt x="7166" y="129"/>
                  </a:cubicBezTo>
                  <a:cubicBezTo>
                    <a:pt x="6877" y="129"/>
                    <a:pt x="6593" y="207"/>
                    <a:pt x="6342" y="358"/>
                  </a:cubicBezTo>
                  <a:cubicBezTo>
                    <a:pt x="6174" y="458"/>
                    <a:pt x="5983" y="515"/>
                    <a:pt x="5795" y="515"/>
                  </a:cubicBezTo>
                  <a:cubicBezTo>
                    <a:pt x="5633" y="515"/>
                    <a:pt x="5474" y="473"/>
                    <a:pt x="5333" y="383"/>
                  </a:cubicBezTo>
                  <a:cubicBezTo>
                    <a:pt x="4939" y="133"/>
                    <a:pt x="4483" y="0"/>
                    <a:pt x="4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4"/>
            <p:cNvSpPr/>
            <p:nvPr/>
          </p:nvSpPr>
          <p:spPr>
            <a:xfrm>
              <a:off x="4338022" y="2414491"/>
              <a:ext cx="50123" cy="29093"/>
            </a:xfrm>
            <a:custGeom>
              <a:avLst/>
              <a:gdLst/>
              <a:ahLst/>
              <a:cxnLst/>
              <a:rect l="l" t="t" r="r" b="b"/>
              <a:pathLst>
                <a:path w="1859" h="1079" extrusionOk="0">
                  <a:moveTo>
                    <a:pt x="1609" y="1"/>
                  </a:moveTo>
                  <a:cubicBezTo>
                    <a:pt x="1538" y="1"/>
                    <a:pt x="1469" y="34"/>
                    <a:pt x="1427" y="96"/>
                  </a:cubicBezTo>
                  <a:lnTo>
                    <a:pt x="1117" y="538"/>
                  </a:lnTo>
                  <a:cubicBezTo>
                    <a:pt x="1071" y="604"/>
                    <a:pt x="998" y="638"/>
                    <a:pt x="924" y="638"/>
                  </a:cubicBezTo>
                  <a:cubicBezTo>
                    <a:pt x="877" y="638"/>
                    <a:pt x="831" y="625"/>
                    <a:pt x="790" y="597"/>
                  </a:cubicBezTo>
                  <a:lnTo>
                    <a:pt x="377" y="307"/>
                  </a:lnTo>
                  <a:cubicBezTo>
                    <a:pt x="339" y="280"/>
                    <a:pt x="295" y="267"/>
                    <a:pt x="251" y="267"/>
                  </a:cubicBezTo>
                  <a:cubicBezTo>
                    <a:pt x="181" y="267"/>
                    <a:pt x="113" y="300"/>
                    <a:pt x="71" y="360"/>
                  </a:cubicBezTo>
                  <a:cubicBezTo>
                    <a:pt x="0" y="461"/>
                    <a:pt x="24" y="598"/>
                    <a:pt x="124" y="667"/>
                  </a:cubicBezTo>
                  <a:lnTo>
                    <a:pt x="537" y="957"/>
                  </a:lnTo>
                  <a:cubicBezTo>
                    <a:pt x="651" y="1036"/>
                    <a:pt x="785" y="1078"/>
                    <a:pt x="924" y="1078"/>
                  </a:cubicBezTo>
                  <a:cubicBezTo>
                    <a:pt x="926" y="1078"/>
                    <a:pt x="927" y="1078"/>
                    <a:pt x="929" y="1078"/>
                  </a:cubicBezTo>
                  <a:cubicBezTo>
                    <a:pt x="1147" y="1078"/>
                    <a:pt x="1351" y="971"/>
                    <a:pt x="1478" y="791"/>
                  </a:cubicBezTo>
                  <a:lnTo>
                    <a:pt x="1787" y="348"/>
                  </a:lnTo>
                  <a:cubicBezTo>
                    <a:pt x="1859" y="248"/>
                    <a:pt x="1835" y="111"/>
                    <a:pt x="1735" y="40"/>
                  </a:cubicBezTo>
                  <a:cubicBezTo>
                    <a:pt x="1696" y="13"/>
                    <a:pt x="1652" y="1"/>
                    <a:pt x="16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4"/>
            <p:cNvSpPr/>
            <p:nvPr/>
          </p:nvSpPr>
          <p:spPr>
            <a:xfrm>
              <a:off x="4284529" y="2390521"/>
              <a:ext cx="80618" cy="94207"/>
            </a:xfrm>
            <a:custGeom>
              <a:avLst/>
              <a:gdLst/>
              <a:ahLst/>
              <a:cxnLst/>
              <a:rect l="l" t="t" r="r" b="b"/>
              <a:pathLst>
                <a:path w="2990" h="3494" extrusionOk="0">
                  <a:moveTo>
                    <a:pt x="2246" y="0"/>
                  </a:moveTo>
                  <a:cubicBezTo>
                    <a:pt x="2013" y="0"/>
                    <a:pt x="1791" y="113"/>
                    <a:pt x="1654" y="309"/>
                  </a:cubicBezTo>
                  <a:lnTo>
                    <a:pt x="47" y="2604"/>
                  </a:lnTo>
                  <a:cubicBezTo>
                    <a:pt x="0" y="2670"/>
                    <a:pt x="17" y="2761"/>
                    <a:pt x="82" y="2809"/>
                  </a:cubicBezTo>
                  <a:lnTo>
                    <a:pt x="1024" y="3468"/>
                  </a:lnTo>
                  <a:cubicBezTo>
                    <a:pt x="1050" y="3485"/>
                    <a:pt x="1078" y="3494"/>
                    <a:pt x="1110" y="3494"/>
                  </a:cubicBezTo>
                  <a:cubicBezTo>
                    <a:pt x="1117" y="3494"/>
                    <a:pt x="1126" y="3494"/>
                    <a:pt x="1134" y="3492"/>
                  </a:cubicBezTo>
                  <a:cubicBezTo>
                    <a:pt x="1172" y="3485"/>
                    <a:pt x="1207" y="3464"/>
                    <a:pt x="1229" y="3432"/>
                  </a:cubicBezTo>
                  <a:lnTo>
                    <a:pt x="2837" y="1136"/>
                  </a:lnTo>
                  <a:cubicBezTo>
                    <a:pt x="2947" y="979"/>
                    <a:pt x="2989" y="786"/>
                    <a:pt x="2956" y="597"/>
                  </a:cubicBezTo>
                  <a:cubicBezTo>
                    <a:pt x="2905" y="309"/>
                    <a:pt x="2686" y="80"/>
                    <a:pt x="2402" y="17"/>
                  </a:cubicBezTo>
                  <a:cubicBezTo>
                    <a:pt x="2350" y="6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4"/>
            <p:cNvSpPr/>
            <p:nvPr/>
          </p:nvSpPr>
          <p:spPr>
            <a:xfrm>
              <a:off x="4028439" y="2183476"/>
              <a:ext cx="340644" cy="266740"/>
            </a:xfrm>
            <a:custGeom>
              <a:avLst/>
              <a:gdLst/>
              <a:ahLst/>
              <a:cxnLst/>
              <a:rect l="l" t="t" r="r" b="b"/>
              <a:pathLst>
                <a:path w="12634" h="9893" extrusionOk="0">
                  <a:moveTo>
                    <a:pt x="515" y="0"/>
                  </a:moveTo>
                  <a:cubicBezTo>
                    <a:pt x="325" y="0"/>
                    <a:pt x="163" y="141"/>
                    <a:pt x="138" y="331"/>
                  </a:cubicBezTo>
                  <a:cubicBezTo>
                    <a:pt x="0" y="1472"/>
                    <a:pt x="480" y="2731"/>
                    <a:pt x="2783" y="3459"/>
                  </a:cubicBezTo>
                  <a:cubicBezTo>
                    <a:pt x="4492" y="4000"/>
                    <a:pt x="4425" y="4899"/>
                    <a:pt x="3885" y="5766"/>
                  </a:cubicBezTo>
                  <a:cubicBezTo>
                    <a:pt x="3001" y="7188"/>
                    <a:pt x="2934" y="8475"/>
                    <a:pt x="4026" y="9893"/>
                  </a:cubicBezTo>
                  <a:lnTo>
                    <a:pt x="5434" y="9893"/>
                  </a:lnTo>
                  <a:cubicBezTo>
                    <a:pt x="4582" y="8483"/>
                    <a:pt x="4026" y="6321"/>
                    <a:pt x="7326" y="5270"/>
                  </a:cubicBezTo>
                  <a:cubicBezTo>
                    <a:pt x="11059" y="4081"/>
                    <a:pt x="12493" y="3033"/>
                    <a:pt x="12622" y="406"/>
                  </a:cubicBezTo>
                  <a:cubicBezTo>
                    <a:pt x="12634" y="187"/>
                    <a:pt x="12460" y="2"/>
                    <a:pt x="122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4"/>
            <p:cNvSpPr/>
            <p:nvPr/>
          </p:nvSpPr>
          <p:spPr>
            <a:xfrm>
              <a:off x="4114988" y="2183476"/>
              <a:ext cx="253582" cy="266740"/>
            </a:xfrm>
            <a:custGeom>
              <a:avLst/>
              <a:gdLst/>
              <a:ahLst/>
              <a:cxnLst/>
              <a:rect l="l" t="t" r="r" b="b"/>
              <a:pathLst>
                <a:path w="9405" h="9893" extrusionOk="0">
                  <a:moveTo>
                    <a:pt x="8145" y="0"/>
                  </a:moveTo>
                  <a:cubicBezTo>
                    <a:pt x="8358" y="2"/>
                    <a:pt x="8515" y="195"/>
                    <a:pt x="8474" y="403"/>
                  </a:cubicBezTo>
                  <a:cubicBezTo>
                    <a:pt x="8047" y="2563"/>
                    <a:pt x="6538" y="3595"/>
                    <a:pt x="3301" y="4743"/>
                  </a:cubicBezTo>
                  <a:cubicBezTo>
                    <a:pt x="1" y="5914"/>
                    <a:pt x="557" y="8321"/>
                    <a:pt x="1409" y="9893"/>
                  </a:cubicBezTo>
                  <a:lnTo>
                    <a:pt x="2208" y="9893"/>
                  </a:lnTo>
                  <a:cubicBezTo>
                    <a:pt x="1355" y="8483"/>
                    <a:pt x="799" y="6321"/>
                    <a:pt x="4099" y="5270"/>
                  </a:cubicBezTo>
                  <a:cubicBezTo>
                    <a:pt x="7834" y="4081"/>
                    <a:pt x="9268" y="3033"/>
                    <a:pt x="9395" y="401"/>
                  </a:cubicBezTo>
                  <a:cubicBezTo>
                    <a:pt x="9404" y="183"/>
                    <a:pt x="9229" y="0"/>
                    <a:pt x="9011" y="0"/>
                  </a:cubicBezTo>
                  <a:close/>
                </a:path>
              </a:pathLst>
            </a:custGeom>
            <a:solidFill>
              <a:srgbClr val="5C463F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4"/>
            <p:cNvSpPr/>
            <p:nvPr/>
          </p:nvSpPr>
          <p:spPr>
            <a:xfrm>
              <a:off x="4043079" y="2423038"/>
              <a:ext cx="331962" cy="76574"/>
            </a:xfrm>
            <a:custGeom>
              <a:avLst/>
              <a:gdLst/>
              <a:ahLst/>
              <a:cxnLst/>
              <a:rect l="l" t="t" r="r" b="b"/>
              <a:pathLst>
                <a:path w="12312" h="2840" extrusionOk="0">
                  <a:moveTo>
                    <a:pt x="5528" y="0"/>
                  </a:moveTo>
                  <a:cubicBezTo>
                    <a:pt x="3946" y="0"/>
                    <a:pt x="912" y="1083"/>
                    <a:pt x="0" y="2839"/>
                  </a:cubicBezTo>
                  <a:lnTo>
                    <a:pt x="12312" y="2839"/>
                  </a:lnTo>
                  <a:cubicBezTo>
                    <a:pt x="10563" y="846"/>
                    <a:pt x="7110" y="0"/>
                    <a:pt x="55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4"/>
            <p:cNvSpPr/>
            <p:nvPr/>
          </p:nvSpPr>
          <p:spPr>
            <a:xfrm>
              <a:off x="4175627" y="2423173"/>
              <a:ext cx="199415" cy="76439"/>
            </a:xfrm>
            <a:custGeom>
              <a:avLst/>
              <a:gdLst/>
              <a:ahLst/>
              <a:cxnLst/>
              <a:rect l="l" t="t" r="r" b="b"/>
              <a:pathLst>
                <a:path w="7396" h="2835" extrusionOk="0">
                  <a:moveTo>
                    <a:pt x="854" y="1"/>
                  </a:moveTo>
                  <a:cubicBezTo>
                    <a:pt x="1" y="472"/>
                    <a:pt x="1035" y="2020"/>
                    <a:pt x="3151" y="2834"/>
                  </a:cubicBezTo>
                  <a:lnTo>
                    <a:pt x="7396" y="2834"/>
                  </a:lnTo>
                  <a:cubicBezTo>
                    <a:pt x="5730" y="939"/>
                    <a:pt x="2525" y="79"/>
                    <a:pt x="854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4"/>
            <p:cNvSpPr/>
            <p:nvPr/>
          </p:nvSpPr>
          <p:spPr>
            <a:xfrm>
              <a:off x="4029248" y="2212488"/>
              <a:ext cx="96040" cy="10650"/>
            </a:xfrm>
            <a:custGeom>
              <a:avLst/>
              <a:gdLst/>
              <a:ahLst/>
              <a:cxnLst/>
              <a:rect l="l" t="t" r="r" b="b"/>
              <a:pathLst>
                <a:path w="3562" h="395" extrusionOk="0">
                  <a:moveTo>
                    <a:pt x="143" y="1"/>
                  </a:moveTo>
                  <a:cubicBezTo>
                    <a:pt x="60" y="1"/>
                    <a:pt x="2" y="81"/>
                    <a:pt x="2" y="174"/>
                  </a:cubicBezTo>
                  <a:cubicBezTo>
                    <a:pt x="0" y="293"/>
                    <a:pt x="96" y="390"/>
                    <a:pt x="214" y="390"/>
                  </a:cubicBezTo>
                  <a:cubicBezTo>
                    <a:pt x="216" y="390"/>
                    <a:pt x="219" y="390"/>
                    <a:pt x="222" y="390"/>
                  </a:cubicBezTo>
                  <a:lnTo>
                    <a:pt x="3342" y="390"/>
                  </a:lnTo>
                  <a:lnTo>
                    <a:pt x="3342" y="394"/>
                  </a:lnTo>
                  <a:cubicBezTo>
                    <a:pt x="3465" y="394"/>
                    <a:pt x="3562" y="295"/>
                    <a:pt x="3562" y="174"/>
                  </a:cubicBezTo>
                  <a:cubicBezTo>
                    <a:pt x="3562" y="81"/>
                    <a:pt x="3504" y="1"/>
                    <a:pt x="3421" y="1"/>
                  </a:cubicBezTo>
                  <a:cubicBezTo>
                    <a:pt x="3397" y="1"/>
                    <a:pt x="3370" y="8"/>
                    <a:pt x="3342" y="23"/>
                  </a:cubicBezTo>
                  <a:lnTo>
                    <a:pt x="222" y="23"/>
                  </a:lnTo>
                  <a:cubicBezTo>
                    <a:pt x="194" y="8"/>
                    <a:pt x="167" y="1"/>
                    <a:pt x="143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4"/>
            <p:cNvSpPr/>
            <p:nvPr/>
          </p:nvSpPr>
          <p:spPr>
            <a:xfrm>
              <a:off x="4189540" y="2252608"/>
              <a:ext cx="42061" cy="14937"/>
            </a:xfrm>
            <a:custGeom>
              <a:avLst/>
              <a:gdLst/>
              <a:ahLst/>
              <a:cxnLst/>
              <a:rect l="l" t="t" r="r" b="b"/>
              <a:pathLst>
                <a:path w="1560" h="554" extrusionOk="0">
                  <a:moveTo>
                    <a:pt x="220" y="1"/>
                  </a:moveTo>
                  <a:cubicBezTo>
                    <a:pt x="99" y="113"/>
                    <a:pt x="0" y="211"/>
                    <a:pt x="0" y="334"/>
                  </a:cubicBezTo>
                  <a:cubicBezTo>
                    <a:pt x="0" y="407"/>
                    <a:pt x="36" y="471"/>
                    <a:pt x="90" y="471"/>
                  </a:cubicBezTo>
                  <a:cubicBezTo>
                    <a:pt x="127" y="471"/>
                    <a:pt x="172" y="442"/>
                    <a:pt x="220" y="367"/>
                  </a:cubicBezTo>
                  <a:lnTo>
                    <a:pt x="1340" y="367"/>
                  </a:lnTo>
                  <a:lnTo>
                    <a:pt x="1340" y="554"/>
                  </a:lnTo>
                  <a:cubicBezTo>
                    <a:pt x="1461" y="554"/>
                    <a:pt x="1560" y="455"/>
                    <a:pt x="1560" y="334"/>
                  </a:cubicBezTo>
                  <a:cubicBezTo>
                    <a:pt x="1560" y="211"/>
                    <a:pt x="1461" y="113"/>
                    <a:pt x="1340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4"/>
            <p:cNvSpPr/>
            <p:nvPr/>
          </p:nvSpPr>
          <p:spPr>
            <a:xfrm>
              <a:off x="4294559" y="2201299"/>
              <a:ext cx="77436" cy="11837"/>
            </a:xfrm>
            <a:custGeom>
              <a:avLst/>
              <a:gdLst/>
              <a:ahLst/>
              <a:cxnLst/>
              <a:rect l="l" t="t" r="r" b="b"/>
              <a:pathLst>
                <a:path w="2872" h="439" extrusionOk="0">
                  <a:moveTo>
                    <a:pt x="103" y="1"/>
                  </a:moveTo>
                  <a:cubicBezTo>
                    <a:pt x="42" y="1"/>
                    <a:pt x="0" y="69"/>
                    <a:pt x="0" y="148"/>
                  </a:cubicBezTo>
                  <a:cubicBezTo>
                    <a:pt x="0" y="271"/>
                    <a:pt x="99" y="368"/>
                    <a:pt x="220" y="438"/>
                  </a:cubicBezTo>
                  <a:lnTo>
                    <a:pt x="2652" y="438"/>
                  </a:lnTo>
                  <a:lnTo>
                    <a:pt x="2652" y="370"/>
                  </a:lnTo>
                  <a:cubicBezTo>
                    <a:pt x="2773" y="370"/>
                    <a:pt x="2871" y="269"/>
                    <a:pt x="2871" y="148"/>
                  </a:cubicBezTo>
                  <a:cubicBezTo>
                    <a:pt x="2871" y="70"/>
                    <a:pt x="2830" y="1"/>
                    <a:pt x="2768" y="1"/>
                  </a:cubicBezTo>
                  <a:cubicBezTo>
                    <a:pt x="2734" y="1"/>
                    <a:pt x="2694" y="21"/>
                    <a:pt x="2652" y="72"/>
                  </a:cubicBezTo>
                  <a:lnTo>
                    <a:pt x="220" y="72"/>
                  </a:lnTo>
                  <a:cubicBezTo>
                    <a:pt x="177" y="21"/>
                    <a:pt x="137" y="1"/>
                    <a:pt x="103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4"/>
            <p:cNvSpPr/>
            <p:nvPr/>
          </p:nvSpPr>
          <p:spPr>
            <a:xfrm>
              <a:off x="4274283" y="2254603"/>
              <a:ext cx="118662" cy="37532"/>
            </a:xfrm>
            <a:custGeom>
              <a:avLst/>
              <a:gdLst/>
              <a:ahLst/>
              <a:cxnLst/>
              <a:rect l="l" t="t" r="r" b="b"/>
              <a:pathLst>
                <a:path w="4401" h="1392" extrusionOk="0">
                  <a:moveTo>
                    <a:pt x="3797" y="1"/>
                  </a:moveTo>
                  <a:cubicBezTo>
                    <a:pt x="3695" y="1"/>
                    <a:pt x="3604" y="73"/>
                    <a:pt x="3583" y="176"/>
                  </a:cubicBezTo>
                  <a:cubicBezTo>
                    <a:pt x="3558" y="296"/>
                    <a:pt x="3637" y="414"/>
                    <a:pt x="3756" y="437"/>
                  </a:cubicBezTo>
                  <a:cubicBezTo>
                    <a:pt x="3857" y="457"/>
                    <a:pt x="3928" y="546"/>
                    <a:pt x="3930" y="647"/>
                  </a:cubicBezTo>
                  <a:cubicBezTo>
                    <a:pt x="3930" y="767"/>
                    <a:pt x="3833" y="864"/>
                    <a:pt x="3713" y="1027"/>
                  </a:cubicBezTo>
                  <a:lnTo>
                    <a:pt x="222" y="1027"/>
                  </a:lnTo>
                  <a:cubicBezTo>
                    <a:pt x="175" y="965"/>
                    <a:pt x="132" y="940"/>
                    <a:pt x="97" y="940"/>
                  </a:cubicBezTo>
                  <a:cubicBezTo>
                    <a:pt x="39" y="940"/>
                    <a:pt x="0" y="1007"/>
                    <a:pt x="0" y="1082"/>
                  </a:cubicBezTo>
                  <a:cubicBezTo>
                    <a:pt x="0" y="1205"/>
                    <a:pt x="99" y="1304"/>
                    <a:pt x="222" y="1392"/>
                  </a:cubicBezTo>
                  <a:lnTo>
                    <a:pt x="3713" y="1392"/>
                  </a:lnTo>
                  <a:lnTo>
                    <a:pt x="3713" y="1304"/>
                  </a:lnTo>
                  <a:cubicBezTo>
                    <a:pt x="4049" y="1304"/>
                    <a:pt x="4332" y="1050"/>
                    <a:pt x="4366" y="715"/>
                  </a:cubicBezTo>
                  <a:cubicBezTo>
                    <a:pt x="4401" y="380"/>
                    <a:pt x="4175" y="73"/>
                    <a:pt x="3845" y="6"/>
                  </a:cubicBezTo>
                  <a:cubicBezTo>
                    <a:pt x="3829" y="2"/>
                    <a:pt x="3813" y="1"/>
                    <a:pt x="3797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4"/>
            <p:cNvSpPr/>
            <p:nvPr/>
          </p:nvSpPr>
          <p:spPr>
            <a:xfrm>
              <a:off x="4085761" y="2342043"/>
              <a:ext cx="53574" cy="33245"/>
            </a:xfrm>
            <a:custGeom>
              <a:avLst/>
              <a:gdLst/>
              <a:ahLst/>
              <a:cxnLst/>
              <a:rect l="l" t="t" r="r" b="b"/>
              <a:pathLst>
                <a:path w="1987" h="1233" extrusionOk="0">
                  <a:moveTo>
                    <a:pt x="540" y="0"/>
                  </a:moveTo>
                  <a:cubicBezTo>
                    <a:pt x="525" y="0"/>
                    <a:pt x="510" y="2"/>
                    <a:pt x="496" y="5"/>
                  </a:cubicBezTo>
                  <a:cubicBezTo>
                    <a:pt x="207" y="64"/>
                    <a:pt x="1" y="319"/>
                    <a:pt x="1" y="613"/>
                  </a:cubicBezTo>
                  <a:cubicBezTo>
                    <a:pt x="1" y="889"/>
                    <a:pt x="181" y="1123"/>
                    <a:pt x="430" y="1123"/>
                  </a:cubicBezTo>
                  <a:cubicBezTo>
                    <a:pt x="491" y="1123"/>
                    <a:pt x="555" y="1110"/>
                    <a:pt x="621" y="1080"/>
                  </a:cubicBezTo>
                  <a:lnTo>
                    <a:pt x="1767" y="1080"/>
                  </a:lnTo>
                  <a:lnTo>
                    <a:pt x="1767" y="1232"/>
                  </a:lnTo>
                  <a:cubicBezTo>
                    <a:pt x="1767" y="1232"/>
                    <a:pt x="1768" y="1232"/>
                    <a:pt x="1769" y="1232"/>
                  </a:cubicBezTo>
                  <a:cubicBezTo>
                    <a:pt x="1889" y="1232"/>
                    <a:pt x="1986" y="1134"/>
                    <a:pt x="1986" y="1012"/>
                  </a:cubicBezTo>
                  <a:cubicBezTo>
                    <a:pt x="1986" y="893"/>
                    <a:pt x="1888" y="794"/>
                    <a:pt x="1767" y="713"/>
                  </a:cubicBezTo>
                  <a:lnTo>
                    <a:pt x="621" y="713"/>
                  </a:lnTo>
                  <a:cubicBezTo>
                    <a:pt x="593" y="736"/>
                    <a:pt x="566" y="746"/>
                    <a:pt x="542" y="746"/>
                  </a:cubicBezTo>
                  <a:cubicBezTo>
                    <a:pt x="482" y="746"/>
                    <a:pt x="440" y="684"/>
                    <a:pt x="440" y="613"/>
                  </a:cubicBezTo>
                  <a:cubicBezTo>
                    <a:pt x="440" y="528"/>
                    <a:pt x="500" y="453"/>
                    <a:pt x="584" y="435"/>
                  </a:cubicBezTo>
                  <a:cubicBezTo>
                    <a:pt x="703" y="411"/>
                    <a:pt x="780" y="295"/>
                    <a:pt x="756" y="177"/>
                  </a:cubicBezTo>
                  <a:cubicBezTo>
                    <a:pt x="735" y="72"/>
                    <a:pt x="643" y="0"/>
                    <a:pt x="540" y="0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4"/>
            <p:cNvSpPr/>
            <p:nvPr/>
          </p:nvSpPr>
          <p:spPr>
            <a:xfrm>
              <a:off x="4036231" y="2296503"/>
              <a:ext cx="29847" cy="25614"/>
            </a:xfrm>
            <a:custGeom>
              <a:avLst/>
              <a:gdLst/>
              <a:ahLst/>
              <a:cxnLst/>
              <a:rect l="l" t="t" r="r" b="b"/>
              <a:pathLst>
                <a:path w="1107" h="950" extrusionOk="0">
                  <a:moveTo>
                    <a:pt x="634" y="1"/>
                  </a:moveTo>
                  <a:cubicBezTo>
                    <a:pt x="211" y="1"/>
                    <a:pt x="0" y="511"/>
                    <a:pt x="298" y="810"/>
                  </a:cubicBezTo>
                  <a:cubicBezTo>
                    <a:pt x="394" y="906"/>
                    <a:pt x="513" y="949"/>
                    <a:pt x="629" y="949"/>
                  </a:cubicBezTo>
                  <a:cubicBezTo>
                    <a:pt x="873" y="949"/>
                    <a:pt x="1107" y="760"/>
                    <a:pt x="1107" y="475"/>
                  </a:cubicBezTo>
                  <a:cubicBezTo>
                    <a:pt x="1107" y="213"/>
                    <a:pt x="896" y="1"/>
                    <a:pt x="634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4"/>
            <p:cNvSpPr/>
            <p:nvPr/>
          </p:nvSpPr>
          <p:spPr>
            <a:xfrm>
              <a:off x="4184336" y="2362588"/>
              <a:ext cx="29847" cy="25587"/>
            </a:xfrm>
            <a:custGeom>
              <a:avLst/>
              <a:gdLst/>
              <a:ahLst/>
              <a:cxnLst/>
              <a:rect l="l" t="t" r="r" b="b"/>
              <a:pathLst>
                <a:path w="1107" h="949" extrusionOk="0">
                  <a:moveTo>
                    <a:pt x="635" y="1"/>
                  </a:moveTo>
                  <a:cubicBezTo>
                    <a:pt x="211" y="1"/>
                    <a:pt x="1" y="511"/>
                    <a:pt x="300" y="808"/>
                  </a:cubicBezTo>
                  <a:cubicBezTo>
                    <a:pt x="396" y="905"/>
                    <a:pt x="515" y="948"/>
                    <a:pt x="631" y="948"/>
                  </a:cubicBezTo>
                  <a:cubicBezTo>
                    <a:pt x="874" y="948"/>
                    <a:pt x="1107" y="759"/>
                    <a:pt x="1107" y="473"/>
                  </a:cubicBezTo>
                  <a:cubicBezTo>
                    <a:pt x="1107" y="211"/>
                    <a:pt x="895" y="1"/>
                    <a:pt x="635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4"/>
            <p:cNvSpPr/>
            <p:nvPr/>
          </p:nvSpPr>
          <p:spPr>
            <a:xfrm>
              <a:off x="4286092" y="2331608"/>
              <a:ext cx="40659" cy="11621"/>
            </a:xfrm>
            <a:custGeom>
              <a:avLst/>
              <a:gdLst/>
              <a:ahLst/>
              <a:cxnLst/>
              <a:rect l="l" t="t" r="r" b="b"/>
              <a:pathLst>
                <a:path w="1508" h="431" extrusionOk="0">
                  <a:moveTo>
                    <a:pt x="209" y="1"/>
                  </a:moveTo>
                  <a:cubicBezTo>
                    <a:pt x="95" y="1"/>
                    <a:pt x="1" y="95"/>
                    <a:pt x="3" y="211"/>
                  </a:cubicBezTo>
                  <a:cubicBezTo>
                    <a:pt x="3" y="305"/>
                    <a:pt x="65" y="387"/>
                    <a:pt x="151" y="387"/>
                  </a:cubicBezTo>
                  <a:cubicBezTo>
                    <a:pt x="174" y="387"/>
                    <a:pt x="199" y="381"/>
                    <a:pt x="225" y="368"/>
                  </a:cubicBezTo>
                  <a:lnTo>
                    <a:pt x="1285" y="368"/>
                  </a:lnTo>
                  <a:lnTo>
                    <a:pt x="1285" y="430"/>
                  </a:lnTo>
                  <a:cubicBezTo>
                    <a:pt x="1406" y="430"/>
                    <a:pt x="1505" y="332"/>
                    <a:pt x="1505" y="211"/>
                  </a:cubicBezTo>
                  <a:cubicBezTo>
                    <a:pt x="1508" y="95"/>
                    <a:pt x="1413" y="1"/>
                    <a:pt x="1300" y="1"/>
                  </a:cubicBezTo>
                  <a:cubicBezTo>
                    <a:pt x="1295" y="1"/>
                    <a:pt x="1290" y="1"/>
                    <a:pt x="1285" y="1"/>
                  </a:cubicBezTo>
                  <a:lnTo>
                    <a:pt x="225" y="1"/>
                  </a:lnTo>
                  <a:cubicBezTo>
                    <a:pt x="220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4"/>
            <p:cNvSpPr/>
            <p:nvPr/>
          </p:nvSpPr>
          <p:spPr>
            <a:xfrm>
              <a:off x="4321926" y="2361159"/>
              <a:ext cx="26046" cy="11324"/>
            </a:xfrm>
            <a:custGeom>
              <a:avLst/>
              <a:gdLst/>
              <a:ahLst/>
              <a:cxnLst/>
              <a:rect l="l" t="t" r="r" b="b"/>
              <a:pathLst>
                <a:path w="966" h="420" extrusionOk="0">
                  <a:moveTo>
                    <a:pt x="184" y="1"/>
                  </a:moveTo>
                  <a:cubicBezTo>
                    <a:pt x="80" y="1"/>
                    <a:pt x="1" y="91"/>
                    <a:pt x="1" y="200"/>
                  </a:cubicBezTo>
                  <a:cubicBezTo>
                    <a:pt x="1" y="299"/>
                    <a:pt x="67" y="384"/>
                    <a:pt x="158" y="384"/>
                  </a:cubicBezTo>
                  <a:cubicBezTo>
                    <a:pt x="178" y="384"/>
                    <a:pt x="199" y="380"/>
                    <a:pt x="221" y="371"/>
                  </a:cubicBezTo>
                  <a:lnTo>
                    <a:pt x="744" y="371"/>
                  </a:lnTo>
                  <a:lnTo>
                    <a:pt x="744" y="420"/>
                  </a:lnTo>
                  <a:cubicBezTo>
                    <a:pt x="867" y="420"/>
                    <a:pt x="965" y="321"/>
                    <a:pt x="965" y="200"/>
                  </a:cubicBezTo>
                  <a:cubicBezTo>
                    <a:pt x="965" y="91"/>
                    <a:pt x="886" y="1"/>
                    <a:pt x="781" y="1"/>
                  </a:cubicBezTo>
                  <a:cubicBezTo>
                    <a:pt x="769" y="1"/>
                    <a:pt x="756" y="2"/>
                    <a:pt x="744" y="4"/>
                  </a:cubicBezTo>
                  <a:lnTo>
                    <a:pt x="221" y="4"/>
                  </a:lnTo>
                  <a:cubicBezTo>
                    <a:pt x="208" y="2"/>
                    <a:pt x="196" y="1"/>
                    <a:pt x="184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4"/>
            <p:cNvSpPr/>
            <p:nvPr/>
          </p:nvSpPr>
          <p:spPr>
            <a:xfrm>
              <a:off x="4010536" y="2489636"/>
              <a:ext cx="405031" cy="11459"/>
            </a:xfrm>
            <a:custGeom>
              <a:avLst/>
              <a:gdLst/>
              <a:ahLst/>
              <a:cxnLst/>
              <a:rect l="l" t="t" r="r" b="b"/>
              <a:pathLst>
                <a:path w="15022" h="425" extrusionOk="0">
                  <a:moveTo>
                    <a:pt x="14832" y="1"/>
                  </a:moveTo>
                  <a:cubicBezTo>
                    <a:pt x="14822" y="1"/>
                    <a:pt x="14812" y="1"/>
                    <a:pt x="14802" y="3"/>
                  </a:cubicBezTo>
                  <a:lnTo>
                    <a:pt x="220" y="3"/>
                  </a:lnTo>
                  <a:cubicBezTo>
                    <a:pt x="211" y="2"/>
                    <a:pt x="201" y="1"/>
                    <a:pt x="192" y="1"/>
                  </a:cubicBezTo>
                  <a:cubicBezTo>
                    <a:pt x="84" y="1"/>
                    <a:pt x="1" y="92"/>
                    <a:pt x="1" y="205"/>
                  </a:cubicBezTo>
                  <a:cubicBezTo>
                    <a:pt x="1" y="302"/>
                    <a:pt x="64" y="385"/>
                    <a:pt x="152" y="385"/>
                  </a:cubicBezTo>
                  <a:cubicBezTo>
                    <a:pt x="174" y="385"/>
                    <a:pt x="197" y="380"/>
                    <a:pt x="220" y="369"/>
                  </a:cubicBezTo>
                  <a:lnTo>
                    <a:pt x="14802" y="369"/>
                  </a:lnTo>
                  <a:lnTo>
                    <a:pt x="14802" y="425"/>
                  </a:lnTo>
                  <a:cubicBezTo>
                    <a:pt x="14923" y="425"/>
                    <a:pt x="15022" y="326"/>
                    <a:pt x="15022" y="205"/>
                  </a:cubicBezTo>
                  <a:cubicBezTo>
                    <a:pt x="15022" y="94"/>
                    <a:pt x="14939" y="1"/>
                    <a:pt x="148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D5041D2-2F02-F87D-50C9-55116F72B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Components</a:t>
            </a:r>
            <a:r>
              <a:rPr lang="en-US" dirty="0"/>
              <a:t>:</a:t>
            </a:r>
          </a:p>
        </p:txBody>
      </p:sp>
      <p:sp>
        <p:nvSpPr>
          <p:cNvPr id="1381" name="Google Shape;1329;p54">
            <a:extLst>
              <a:ext uri="{FF2B5EF4-FFF2-40B4-BE49-F238E27FC236}">
                <a16:creationId xmlns:a16="http://schemas.microsoft.com/office/drawing/2014/main" id="{169ACDA8-8B84-B00B-D83E-651561A2B99C}"/>
              </a:ext>
            </a:extLst>
          </p:cNvPr>
          <p:cNvSpPr txBox="1">
            <a:spLocks/>
          </p:cNvSpPr>
          <p:nvPr/>
        </p:nvSpPr>
        <p:spPr>
          <a:xfrm>
            <a:off x="4581830" y="2908755"/>
            <a:ext cx="2109151" cy="376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dirty="0"/>
              <a:t>Transformer Encoder</a:t>
            </a:r>
          </a:p>
        </p:txBody>
      </p:sp>
      <p:sp>
        <p:nvSpPr>
          <p:cNvPr id="1382" name="Google Shape;1330;p54">
            <a:extLst>
              <a:ext uri="{FF2B5EF4-FFF2-40B4-BE49-F238E27FC236}">
                <a16:creationId xmlns:a16="http://schemas.microsoft.com/office/drawing/2014/main" id="{7DB98BBC-1A82-D639-994A-529768EA2038}"/>
              </a:ext>
            </a:extLst>
          </p:cNvPr>
          <p:cNvSpPr txBox="1">
            <a:spLocks/>
          </p:cNvSpPr>
          <p:nvPr/>
        </p:nvSpPr>
        <p:spPr>
          <a:xfrm>
            <a:off x="4581830" y="3503996"/>
            <a:ext cx="2109151" cy="77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/>
              <a:t>Learns dependencies in the data using self-attention.</a:t>
            </a:r>
          </a:p>
        </p:txBody>
      </p:sp>
      <p:sp>
        <p:nvSpPr>
          <p:cNvPr id="1383" name="Google Shape;1332;p54">
            <a:extLst>
              <a:ext uri="{FF2B5EF4-FFF2-40B4-BE49-F238E27FC236}">
                <a16:creationId xmlns:a16="http://schemas.microsoft.com/office/drawing/2014/main" id="{0FA93433-42E2-EDB0-CA10-E644F0C41597}"/>
              </a:ext>
            </a:extLst>
          </p:cNvPr>
          <p:cNvSpPr/>
          <p:nvPr/>
        </p:nvSpPr>
        <p:spPr>
          <a:xfrm>
            <a:off x="5391056" y="1958900"/>
            <a:ext cx="887078" cy="77400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4" name="Google Shape;1333;p54">
            <a:extLst>
              <a:ext uri="{FF2B5EF4-FFF2-40B4-BE49-F238E27FC236}">
                <a16:creationId xmlns:a16="http://schemas.microsoft.com/office/drawing/2014/main" id="{5AB56A05-7B92-BFBB-F763-9248893BCF6A}"/>
              </a:ext>
            </a:extLst>
          </p:cNvPr>
          <p:cNvGrpSpPr/>
          <p:nvPr/>
        </p:nvGrpSpPr>
        <p:grpSpPr>
          <a:xfrm>
            <a:off x="5609140" y="2131236"/>
            <a:ext cx="400571" cy="376177"/>
            <a:chOff x="1372228" y="3400294"/>
            <a:chExt cx="446553" cy="406298"/>
          </a:xfrm>
        </p:grpSpPr>
        <p:sp>
          <p:nvSpPr>
            <p:cNvPr id="1385" name="Google Shape;1334;p54">
              <a:extLst>
                <a:ext uri="{FF2B5EF4-FFF2-40B4-BE49-F238E27FC236}">
                  <a16:creationId xmlns:a16="http://schemas.microsoft.com/office/drawing/2014/main" id="{E4CA16A3-3EF7-43A3-0793-623FCC3DC3D1}"/>
                </a:ext>
              </a:extLst>
            </p:cNvPr>
            <p:cNvSpPr/>
            <p:nvPr/>
          </p:nvSpPr>
          <p:spPr>
            <a:xfrm>
              <a:off x="1372228" y="3401615"/>
              <a:ext cx="444504" cy="404923"/>
            </a:xfrm>
            <a:custGeom>
              <a:avLst/>
              <a:gdLst/>
              <a:ahLst/>
              <a:cxnLst/>
              <a:rect l="l" t="t" r="r" b="b"/>
              <a:pathLst>
                <a:path w="16486" h="15018" extrusionOk="0">
                  <a:moveTo>
                    <a:pt x="8244" y="0"/>
                  </a:moveTo>
                  <a:cubicBezTo>
                    <a:pt x="6322" y="0"/>
                    <a:pt x="4400" y="733"/>
                    <a:pt x="2934" y="2199"/>
                  </a:cubicBezTo>
                  <a:cubicBezTo>
                    <a:pt x="0" y="5131"/>
                    <a:pt x="0" y="9886"/>
                    <a:pt x="2934" y="12818"/>
                  </a:cubicBezTo>
                  <a:cubicBezTo>
                    <a:pt x="4341" y="14227"/>
                    <a:pt x="6252" y="15018"/>
                    <a:pt x="8244" y="15018"/>
                  </a:cubicBezTo>
                  <a:cubicBezTo>
                    <a:pt x="10235" y="15018"/>
                    <a:pt x="12145" y="14227"/>
                    <a:pt x="13553" y="12818"/>
                  </a:cubicBezTo>
                  <a:cubicBezTo>
                    <a:pt x="16485" y="9886"/>
                    <a:pt x="16485" y="5131"/>
                    <a:pt x="13553" y="2199"/>
                  </a:cubicBezTo>
                  <a:cubicBezTo>
                    <a:pt x="12087" y="733"/>
                    <a:pt x="10165" y="0"/>
                    <a:pt x="8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35;p54">
              <a:extLst>
                <a:ext uri="{FF2B5EF4-FFF2-40B4-BE49-F238E27FC236}">
                  <a16:creationId xmlns:a16="http://schemas.microsoft.com/office/drawing/2014/main" id="{5C86E41A-7C23-CC80-4A43-E55BD051CBDF}"/>
                </a:ext>
              </a:extLst>
            </p:cNvPr>
            <p:cNvSpPr/>
            <p:nvPr/>
          </p:nvSpPr>
          <p:spPr>
            <a:xfrm>
              <a:off x="1402615" y="3506014"/>
              <a:ext cx="394515" cy="300578"/>
            </a:xfrm>
            <a:custGeom>
              <a:avLst/>
              <a:gdLst/>
              <a:ahLst/>
              <a:cxnLst/>
              <a:rect l="l" t="t" r="r" b="b"/>
              <a:pathLst>
                <a:path w="14632" h="11148" extrusionOk="0">
                  <a:moveTo>
                    <a:pt x="13690" y="0"/>
                  </a:moveTo>
                  <a:cubicBezTo>
                    <a:pt x="13951" y="774"/>
                    <a:pt x="14083" y="1584"/>
                    <a:pt x="14083" y="2400"/>
                  </a:cubicBezTo>
                  <a:cubicBezTo>
                    <a:pt x="14083" y="6548"/>
                    <a:pt x="10720" y="9911"/>
                    <a:pt x="6572" y="9911"/>
                  </a:cubicBezTo>
                  <a:cubicBezTo>
                    <a:pt x="3745" y="9911"/>
                    <a:pt x="1281" y="8347"/>
                    <a:pt x="1" y="6037"/>
                  </a:cubicBezTo>
                  <a:lnTo>
                    <a:pt x="1" y="6037"/>
                  </a:lnTo>
                  <a:cubicBezTo>
                    <a:pt x="1001" y="9008"/>
                    <a:pt x="3811" y="11147"/>
                    <a:pt x="7120" y="11147"/>
                  </a:cubicBezTo>
                  <a:cubicBezTo>
                    <a:pt x="11267" y="11147"/>
                    <a:pt x="14629" y="7785"/>
                    <a:pt x="14629" y="3637"/>
                  </a:cubicBezTo>
                  <a:cubicBezTo>
                    <a:pt x="14632" y="2364"/>
                    <a:pt x="14309" y="1113"/>
                    <a:pt x="13691" y="0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36;p54">
              <a:extLst>
                <a:ext uri="{FF2B5EF4-FFF2-40B4-BE49-F238E27FC236}">
                  <a16:creationId xmlns:a16="http://schemas.microsoft.com/office/drawing/2014/main" id="{1205CB11-953F-9E08-E145-E6C3A423B73B}"/>
                </a:ext>
              </a:extLst>
            </p:cNvPr>
            <p:cNvSpPr/>
            <p:nvPr/>
          </p:nvSpPr>
          <p:spPr>
            <a:xfrm>
              <a:off x="1392025" y="3469200"/>
              <a:ext cx="276582" cy="336222"/>
            </a:xfrm>
            <a:custGeom>
              <a:avLst/>
              <a:gdLst/>
              <a:ahLst/>
              <a:cxnLst/>
              <a:rect l="l" t="t" r="r" b="b"/>
              <a:pathLst>
                <a:path w="10648" h="12470" extrusionOk="0">
                  <a:moveTo>
                    <a:pt x="2071" y="0"/>
                  </a:moveTo>
                  <a:cubicBezTo>
                    <a:pt x="776" y="1371"/>
                    <a:pt x="0" y="3205"/>
                    <a:pt x="45" y="5211"/>
                  </a:cubicBezTo>
                  <a:lnTo>
                    <a:pt x="2342" y="6534"/>
                  </a:lnTo>
                  <a:cubicBezTo>
                    <a:pt x="2494" y="6621"/>
                    <a:pt x="2589" y="6784"/>
                    <a:pt x="2590" y="6961"/>
                  </a:cubicBezTo>
                  <a:lnTo>
                    <a:pt x="2590" y="8294"/>
                  </a:lnTo>
                  <a:cubicBezTo>
                    <a:pt x="2589" y="8529"/>
                    <a:pt x="2756" y="8732"/>
                    <a:pt x="2988" y="8777"/>
                  </a:cubicBezTo>
                  <a:lnTo>
                    <a:pt x="4999" y="9172"/>
                  </a:lnTo>
                  <a:cubicBezTo>
                    <a:pt x="5240" y="9220"/>
                    <a:pt x="5380" y="9438"/>
                    <a:pt x="5389" y="9682"/>
                  </a:cubicBezTo>
                  <a:cubicBezTo>
                    <a:pt x="5394" y="9787"/>
                    <a:pt x="5429" y="9887"/>
                    <a:pt x="5494" y="9969"/>
                  </a:cubicBezTo>
                  <a:lnTo>
                    <a:pt x="5923" y="10525"/>
                  </a:lnTo>
                  <a:cubicBezTo>
                    <a:pt x="6135" y="10800"/>
                    <a:pt x="6252" y="11138"/>
                    <a:pt x="6252" y="11485"/>
                  </a:cubicBezTo>
                  <a:lnTo>
                    <a:pt x="6252" y="12311"/>
                  </a:lnTo>
                  <a:cubicBezTo>
                    <a:pt x="6748" y="12417"/>
                    <a:pt x="7252" y="12470"/>
                    <a:pt x="7755" y="12470"/>
                  </a:cubicBezTo>
                  <a:cubicBezTo>
                    <a:pt x="8395" y="12470"/>
                    <a:pt x="9034" y="12384"/>
                    <a:pt x="9655" y="12213"/>
                  </a:cubicBezTo>
                  <a:lnTo>
                    <a:pt x="10302" y="11331"/>
                  </a:lnTo>
                  <a:cubicBezTo>
                    <a:pt x="10527" y="11025"/>
                    <a:pt x="10648" y="10657"/>
                    <a:pt x="10648" y="10279"/>
                  </a:cubicBezTo>
                  <a:lnTo>
                    <a:pt x="10648" y="9764"/>
                  </a:lnTo>
                  <a:cubicBezTo>
                    <a:pt x="10648" y="9430"/>
                    <a:pt x="10379" y="9160"/>
                    <a:pt x="10046" y="9160"/>
                  </a:cubicBezTo>
                  <a:cubicBezTo>
                    <a:pt x="10046" y="9160"/>
                    <a:pt x="10045" y="9160"/>
                    <a:pt x="10044" y="9160"/>
                  </a:cubicBezTo>
                  <a:lnTo>
                    <a:pt x="7913" y="9160"/>
                  </a:lnTo>
                  <a:cubicBezTo>
                    <a:pt x="7737" y="9160"/>
                    <a:pt x="7574" y="9023"/>
                    <a:pt x="7578" y="8846"/>
                  </a:cubicBezTo>
                  <a:cubicBezTo>
                    <a:pt x="7583" y="8695"/>
                    <a:pt x="7488" y="8561"/>
                    <a:pt x="7351" y="8523"/>
                  </a:cubicBezTo>
                  <a:lnTo>
                    <a:pt x="7351" y="8525"/>
                  </a:lnTo>
                  <a:lnTo>
                    <a:pt x="4419" y="7740"/>
                  </a:lnTo>
                  <a:cubicBezTo>
                    <a:pt x="4203" y="7683"/>
                    <a:pt x="4052" y="7487"/>
                    <a:pt x="4052" y="7264"/>
                  </a:cubicBezTo>
                  <a:lnTo>
                    <a:pt x="4052" y="6691"/>
                  </a:lnTo>
                  <a:cubicBezTo>
                    <a:pt x="4052" y="6585"/>
                    <a:pt x="4087" y="6482"/>
                    <a:pt x="4150" y="6398"/>
                  </a:cubicBezTo>
                  <a:lnTo>
                    <a:pt x="4329" y="6158"/>
                  </a:lnTo>
                  <a:cubicBezTo>
                    <a:pt x="4426" y="6026"/>
                    <a:pt x="4575" y="5958"/>
                    <a:pt x="4725" y="5958"/>
                  </a:cubicBezTo>
                  <a:cubicBezTo>
                    <a:pt x="4845" y="5958"/>
                    <a:pt x="4966" y="6002"/>
                    <a:pt x="5062" y="6092"/>
                  </a:cubicBezTo>
                  <a:lnTo>
                    <a:pt x="5495" y="6500"/>
                  </a:lnTo>
                  <a:cubicBezTo>
                    <a:pt x="5575" y="6576"/>
                    <a:pt x="5673" y="6612"/>
                    <a:pt x="5770" y="6612"/>
                  </a:cubicBezTo>
                  <a:cubicBezTo>
                    <a:pt x="5920" y="6612"/>
                    <a:pt x="6067" y="6527"/>
                    <a:pt x="6143" y="6370"/>
                  </a:cubicBezTo>
                  <a:cubicBezTo>
                    <a:pt x="6214" y="6225"/>
                    <a:pt x="6207" y="6053"/>
                    <a:pt x="6123" y="5912"/>
                  </a:cubicBezTo>
                  <a:lnTo>
                    <a:pt x="5183" y="4360"/>
                  </a:lnTo>
                  <a:cubicBezTo>
                    <a:pt x="5112" y="4244"/>
                    <a:pt x="5090" y="4105"/>
                    <a:pt x="5121" y="3973"/>
                  </a:cubicBezTo>
                  <a:lnTo>
                    <a:pt x="5875" y="782"/>
                  </a:lnTo>
                  <a:lnTo>
                    <a:pt x="5885" y="699"/>
                  </a:lnTo>
                  <a:lnTo>
                    <a:pt x="5885" y="358"/>
                  </a:lnTo>
                  <a:cubicBezTo>
                    <a:pt x="5885" y="160"/>
                    <a:pt x="5726" y="0"/>
                    <a:pt x="55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37;p54">
              <a:extLst>
                <a:ext uri="{FF2B5EF4-FFF2-40B4-BE49-F238E27FC236}">
                  <a16:creationId xmlns:a16="http://schemas.microsoft.com/office/drawing/2014/main" id="{350B1801-D6D8-4EF3-4694-2CF44D7583ED}"/>
                </a:ext>
              </a:extLst>
            </p:cNvPr>
            <p:cNvSpPr/>
            <p:nvPr/>
          </p:nvSpPr>
          <p:spPr>
            <a:xfrm>
              <a:off x="1552526" y="3748299"/>
              <a:ext cx="121924" cy="56810"/>
            </a:xfrm>
            <a:custGeom>
              <a:avLst/>
              <a:gdLst/>
              <a:ahLst/>
              <a:cxnLst/>
              <a:rect l="l" t="t" r="r" b="b"/>
              <a:pathLst>
                <a:path w="4522" h="2107" extrusionOk="0">
                  <a:moveTo>
                    <a:pt x="4522" y="1"/>
                  </a:moveTo>
                  <a:cubicBezTo>
                    <a:pt x="3443" y="572"/>
                    <a:pt x="2241" y="870"/>
                    <a:pt x="1021" y="870"/>
                  </a:cubicBezTo>
                  <a:cubicBezTo>
                    <a:pt x="1018" y="870"/>
                    <a:pt x="1015" y="870"/>
                    <a:pt x="1012" y="870"/>
                  </a:cubicBezTo>
                  <a:cubicBezTo>
                    <a:pt x="674" y="870"/>
                    <a:pt x="336" y="847"/>
                    <a:pt x="0" y="802"/>
                  </a:cubicBezTo>
                  <a:lnTo>
                    <a:pt x="0" y="802"/>
                  </a:lnTo>
                  <a:cubicBezTo>
                    <a:pt x="27" y="989"/>
                    <a:pt x="11" y="1052"/>
                    <a:pt x="15" y="1948"/>
                  </a:cubicBezTo>
                  <a:cubicBezTo>
                    <a:pt x="523" y="2054"/>
                    <a:pt x="1041" y="2106"/>
                    <a:pt x="1560" y="2106"/>
                  </a:cubicBezTo>
                  <a:lnTo>
                    <a:pt x="1563" y="2106"/>
                  </a:lnTo>
                  <a:cubicBezTo>
                    <a:pt x="2219" y="2106"/>
                    <a:pt x="2872" y="2021"/>
                    <a:pt x="3508" y="1850"/>
                  </a:cubicBezTo>
                  <a:lnTo>
                    <a:pt x="4167" y="973"/>
                  </a:lnTo>
                  <a:cubicBezTo>
                    <a:pt x="4378" y="692"/>
                    <a:pt x="4502" y="352"/>
                    <a:pt x="4522" y="1"/>
                  </a:cubicBezTo>
                  <a:close/>
                </a:path>
              </a:pathLst>
            </a:custGeom>
            <a:solidFill>
              <a:srgbClr val="5C463F">
                <a:alpha val="44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38;p54">
              <a:extLst>
                <a:ext uri="{FF2B5EF4-FFF2-40B4-BE49-F238E27FC236}">
                  <a16:creationId xmlns:a16="http://schemas.microsoft.com/office/drawing/2014/main" id="{CA0E3137-DA45-F118-DDBA-CEC7FF6B748E}"/>
                </a:ext>
              </a:extLst>
            </p:cNvPr>
            <p:cNvSpPr/>
            <p:nvPr/>
          </p:nvSpPr>
          <p:spPr>
            <a:xfrm>
              <a:off x="1589492" y="3400294"/>
              <a:ext cx="229262" cy="229262"/>
            </a:xfrm>
            <a:custGeom>
              <a:avLst/>
              <a:gdLst/>
              <a:ahLst/>
              <a:cxnLst/>
              <a:rect l="l" t="t" r="r" b="b"/>
              <a:pathLst>
                <a:path w="8503" h="8503" extrusionOk="0">
                  <a:moveTo>
                    <a:pt x="4251" y="1"/>
                  </a:moveTo>
                  <a:cubicBezTo>
                    <a:pt x="1904" y="1"/>
                    <a:pt x="0" y="1906"/>
                    <a:pt x="0" y="4252"/>
                  </a:cubicBezTo>
                  <a:cubicBezTo>
                    <a:pt x="0" y="6599"/>
                    <a:pt x="1904" y="8503"/>
                    <a:pt x="4251" y="8503"/>
                  </a:cubicBezTo>
                  <a:cubicBezTo>
                    <a:pt x="6599" y="8503"/>
                    <a:pt x="8502" y="6599"/>
                    <a:pt x="8502" y="4252"/>
                  </a:cubicBezTo>
                  <a:cubicBezTo>
                    <a:pt x="8502" y="1904"/>
                    <a:pt x="6599" y="1"/>
                    <a:pt x="4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39;p54">
              <a:extLst>
                <a:ext uri="{FF2B5EF4-FFF2-40B4-BE49-F238E27FC236}">
                  <a16:creationId xmlns:a16="http://schemas.microsoft.com/office/drawing/2014/main" id="{0C8294F0-26D6-87B6-D167-888D753B2EC7}"/>
                </a:ext>
              </a:extLst>
            </p:cNvPr>
            <p:cNvSpPr/>
            <p:nvPr/>
          </p:nvSpPr>
          <p:spPr>
            <a:xfrm>
              <a:off x="1594049" y="3460339"/>
              <a:ext cx="224732" cy="169217"/>
            </a:xfrm>
            <a:custGeom>
              <a:avLst/>
              <a:gdLst/>
              <a:ahLst/>
              <a:cxnLst/>
              <a:rect l="l" t="t" r="r" b="b"/>
              <a:pathLst>
                <a:path w="8335" h="6276" extrusionOk="0">
                  <a:moveTo>
                    <a:pt x="7823" y="0"/>
                  </a:moveTo>
                  <a:lnTo>
                    <a:pt x="7823" y="0"/>
                  </a:lnTo>
                  <a:cubicBezTo>
                    <a:pt x="7935" y="388"/>
                    <a:pt x="7991" y="787"/>
                    <a:pt x="7991" y="1189"/>
                  </a:cubicBezTo>
                  <a:cubicBezTo>
                    <a:pt x="7991" y="3538"/>
                    <a:pt x="6087" y="5442"/>
                    <a:pt x="3740" y="5442"/>
                  </a:cubicBezTo>
                  <a:cubicBezTo>
                    <a:pt x="2179" y="5442"/>
                    <a:pt x="743" y="4586"/>
                    <a:pt x="0" y="3214"/>
                  </a:cubicBezTo>
                  <a:lnTo>
                    <a:pt x="0" y="3214"/>
                  </a:lnTo>
                  <a:cubicBezTo>
                    <a:pt x="514" y="4982"/>
                    <a:pt x="2147" y="6276"/>
                    <a:pt x="4082" y="6276"/>
                  </a:cubicBezTo>
                  <a:cubicBezTo>
                    <a:pt x="6431" y="6276"/>
                    <a:pt x="8335" y="4372"/>
                    <a:pt x="8335" y="2025"/>
                  </a:cubicBezTo>
                  <a:cubicBezTo>
                    <a:pt x="8335" y="1318"/>
                    <a:pt x="8160" y="622"/>
                    <a:pt x="7823" y="0"/>
                  </a:cubicBezTo>
                  <a:close/>
                </a:path>
              </a:pathLst>
            </a:custGeom>
            <a:solidFill>
              <a:srgbClr val="9E99A3">
                <a:alpha val="317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40;p54">
              <a:extLst>
                <a:ext uri="{FF2B5EF4-FFF2-40B4-BE49-F238E27FC236}">
                  <a16:creationId xmlns:a16="http://schemas.microsoft.com/office/drawing/2014/main" id="{5010DD88-DF9D-D760-A854-79BDDF3BE7C6}"/>
                </a:ext>
              </a:extLst>
            </p:cNvPr>
            <p:cNvSpPr/>
            <p:nvPr/>
          </p:nvSpPr>
          <p:spPr>
            <a:xfrm>
              <a:off x="1681488" y="3437664"/>
              <a:ext cx="43032" cy="47724"/>
            </a:xfrm>
            <a:custGeom>
              <a:avLst/>
              <a:gdLst/>
              <a:ahLst/>
              <a:cxnLst/>
              <a:rect l="l" t="t" r="r" b="b"/>
              <a:pathLst>
                <a:path w="1596" h="1770" extrusionOk="0">
                  <a:moveTo>
                    <a:pt x="115" y="1"/>
                  </a:moveTo>
                  <a:cubicBezTo>
                    <a:pt x="46" y="1"/>
                    <a:pt x="0" y="77"/>
                    <a:pt x="0" y="164"/>
                  </a:cubicBezTo>
                  <a:cubicBezTo>
                    <a:pt x="0" y="297"/>
                    <a:pt x="106" y="403"/>
                    <a:pt x="238" y="438"/>
                  </a:cubicBezTo>
                  <a:lnTo>
                    <a:pt x="621" y="438"/>
                  </a:lnTo>
                  <a:lnTo>
                    <a:pt x="621" y="1531"/>
                  </a:lnTo>
                  <a:cubicBezTo>
                    <a:pt x="558" y="1664"/>
                    <a:pt x="666" y="1770"/>
                    <a:pt x="797" y="1770"/>
                  </a:cubicBezTo>
                  <a:cubicBezTo>
                    <a:pt x="929" y="1770"/>
                    <a:pt x="1036" y="1664"/>
                    <a:pt x="987" y="1531"/>
                  </a:cubicBezTo>
                  <a:lnTo>
                    <a:pt x="987" y="438"/>
                  </a:lnTo>
                  <a:lnTo>
                    <a:pt x="1356" y="438"/>
                  </a:lnTo>
                  <a:cubicBezTo>
                    <a:pt x="1488" y="403"/>
                    <a:pt x="1596" y="296"/>
                    <a:pt x="1596" y="164"/>
                  </a:cubicBezTo>
                  <a:cubicBezTo>
                    <a:pt x="1596" y="77"/>
                    <a:pt x="1549" y="1"/>
                    <a:pt x="1479" y="1"/>
                  </a:cubicBezTo>
                  <a:cubicBezTo>
                    <a:pt x="1443" y="1"/>
                    <a:pt x="1401" y="21"/>
                    <a:pt x="1356" y="71"/>
                  </a:cubicBezTo>
                  <a:lnTo>
                    <a:pt x="238" y="71"/>
                  </a:lnTo>
                  <a:cubicBezTo>
                    <a:pt x="193" y="21"/>
                    <a:pt x="151" y="1"/>
                    <a:pt x="1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41;p54">
              <a:extLst>
                <a:ext uri="{FF2B5EF4-FFF2-40B4-BE49-F238E27FC236}">
                  <a16:creationId xmlns:a16="http://schemas.microsoft.com/office/drawing/2014/main" id="{FD17164E-D7BE-58C1-9420-5A645E191CCD}"/>
                </a:ext>
              </a:extLst>
            </p:cNvPr>
            <p:cNvSpPr/>
            <p:nvPr/>
          </p:nvSpPr>
          <p:spPr>
            <a:xfrm>
              <a:off x="1718076" y="3523189"/>
              <a:ext cx="69105" cy="53008"/>
            </a:xfrm>
            <a:custGeom>
              <a:avLst/>
              <a:gdLst/>
              <a:ahLst/>
              <a:cxnLst/>
              <a:rect l="l" t="t" r="r" b="b"/>
              <a:pathLst>
                <a:path w="2563" h="1966" extrusionOk="0">
                  <a:moveTo>
                    <a:pt x="274" y="1"/>
                  </a:moveTo>
                  <a:cubicBezTo>
                    <a:pt x="191" y="1"/>
                    <a:pt x="110" y="44"/>
                    <a:pt x="65" y="120"/>
                  </a:cubicBezTo>
                  <a:cubicBezTo>
                    <a:pt x="1" y="232"/>
                    <a:pt x="38" y="377"/>
                    <a:pt x="149" y="445"/>
                  </a:cubicBezTo>
                  <a:lnTo>
                    <a:pt x="1683" y="1330"/>
                  </a:lnTo>
                  <a:lnTo>
                    <a:pt x="1523" y="1608"/>
                  </a:lnTo>
                  <a:cubicBezTo>
                    <a:pt x="1457" y="1721"/>
                    <a:pt x="1496" y="1868"/>
                    <a:pt x="1611" y="1934"/>
                  </a:cubicBezTo>
                  <a:cubicBezTo>
                    <a:pt x="1649" y="1955"/>
                    <a:pt x="1690" y="1966"/>
                    <a:pt x="1730" y="1966"/>
                  </a:cubicBezTo>
                  <a:cubicBezTo>
                    <a:pt x="1813" y="1966"/>
                    <a:pt x="1893" y="1923"/>
                    <a:pt x="1937" y="1847"/>
                  </a:cubicBezTo>
                  <a:lnTo>
                    <a:pt x="2497" y="878"/>
                  </a:lnTo>
                  <a:cubicBezTo>
                    <a:pt x="2562" y="765"/>
                    <a:pt x="2523" y="618"/>
                    <a:pt x="2410" y="552"/>
                  </a:cubicBezTo>
                  <a:lnTo>
                    <a:pt x="2410" y="551"/>
                  </a:lnTo>
                  <a:cubicBezTo>
                    <a:pt x="2372" y="529"/>
                    <a:pt x="2331" y="519"/>
                    <a:pt x="2290" y="519"/>
                  </a:cubicBezTo>
                  <a:cubicBezTo>
                    <a:pt x="2207" y="519"/>
                    <a:pt x="2126" y="562"/>
                    <a:pt x="2082" y="639"/>
                  </a:cubicBezTo>
                  <a:lnTo>
                    <a:pt x="1922" y="916"/>
                  </a:lnTo>
                  <a:lnTo>
                    <a:pt x="388" y="30"/>
                  </a:lnTo>
                  <a:cubicBezTo>
                    <a:pt x="352" y="10"/>
                    <a:pt x="312" y="1"/>
                    <a:pt x="2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42;p54">
              <a:extLst>
                <a:ext uri="{FF2B5EF4-FFF2-40B4-BE49-F238E27FC236}">
                  <a16:creationId xmlns:a16="http://schemas.microsoft.com/office/drawing/2014/main" id="{403E1F6F-FFFE-001D-200A-D325EEAD22EE}"/>
                </a:ext>
              </a:extLst>
            </p:cNvPr>
            <p:cNvSpPr/>
            <p:nvPr/>
          </p:nvSpPr>
          <p:spPr>
            <a:xfrm>
              <a:off x="1627374" y="3519684"/>
              <a:ext cx="69186" cy="53008"/>
            </a:xfrm>
            <a:custGeom>
              <a:avLst/>
              <a:gdLst/>
              <a:ahLst/>
              <a:cxnLst/>
              <a:rect l="l" t="t" r="r" b="b"/>
              <a:pathLst>
                <a:path w="2566" h="1966" extrusionOk="0">
                  <a:moveTo>
                    <a:pt x="2292" y="1"/>
                  </a:moveTo>
                  <a:cubicBezTo>
                    <a:pt x="2254" y="1"/>
                    <a:pt x="2214" y="10"/>
                    <a:pt x="2178" y="30"/>
                  </a:cubicBezTo>
                  <a:lnTo>
                    <a:pt x="644" y="917"/>
                  </a:lnTo>
                  <a:lnTo>
                    <a:pt x="484" y="639"/>
                  </a:lnTo>
                  <a:cubicBezTo>
                    <a:pt x="439" y="560"/>
                    <a:pt x="357" y="515"/>
                    <a:pt x="273" y="515"/>
                  </a:cubicBezTo>
                  <a:cubicBezTo>
                    <a:pt x="233" y="515"/>
                    <a:pt x="192" y="526"/>
                    <a:pt x="155" y="548"/>
                  </a:cubicBezTo>
                  <a:cubicBezTo>
                    <a:pt x="38" y="615"/>
                    <a:pt x="1" y="763"/>
                    <a:pt x="69" y="878"/>
                  </a:cubicBezTo>
                  <a:lnTo>
                    <a:pt x="629" y="1847"/>
                  </a:lnTo>
                  <a:cubicBezTo>
                    <a:pt x="673" y="1923"/>
                    <a:pt x="753" y="1966"/>
                    <a:pt x="836" y="1966"/>
                  </a:cubicBezTo>
                  <a:cubicBezTo>
                    <a:pt x="876" y="1966"/>
                    <a:pt x="917" y="1955"/>
                    <a:pt x="955" y="1934"/>
                  </a:cubicBezTo>
                  <a:cubicBezTo>
                    <a:pt x="1070" y="1868"/>
                    <a:pt x="1109" y="1721"/>
                    <a:pt x="1043" y="1608"/>
                  </a:cubicBezTo>
                  <a:lnTo>
                    <a:pt x="881" y="1330"/>
                  </a:lnTo>
                  <a:lnTo>
                    <a:pt x="2417" y="444"/>
                  </a:lnTo>
                  <a:cubicBezTo>
                    <a:pt x="2528" y="377"/>
                    <a:pt x="2565" y="232"/>
                    <a:pt x="2501" y="120"/>
                  </a:cubicBezTo>
                  <a:cubicBezTo>
                    <a:pt x="2456" y="44"/>
                    <a:pt x="2375" y="1"/>
                    <a:pt x="2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43;p54">
              <a:extLst>
                <a:ext uri="{FF2B5EF4-FFF2-40B4-BE49-F238E27FC236}">
                  <a16:creationId xmlns:a16="http://schemas.microsoft.com/office/drawing/2014/main" id="{18432E90-47AD-8DCC-3E81-1DC771A9B317}"/>
                </a:ext>
              </a:extLst>
            </p:cNvPr>
            <p:cNvSpPr/>
            <p:nvPr/>
          </p:nvSpPr>
          <p:spPr>
            <a:xfrm>
              <a:off x="1629181" y="3463090"/>
              <a:ext cx="61151" cy="47265"/>
            </a:xfrm>
            <a:custGeom>
              <a:avLst/>
              <a:gdLst/>
              <a:ahLst/>
              <a:cxnLst/>
              <a:rect l="l" t="t" r="r" b="b"/>
              <a:pathLst>
                <a:path w="2268" h="1753" extrusionOk="0">
                  <a:moveTo>
                    <a:pt x="755" y="1"/>
                  </a:moveTo>
                  <a:cubicBezTo>
                    <a:pt x="670" y="1"/>
                    <a:pt x="589" y="45"/>
                    <a:pt x="545" y="124"/>
                  </a:cubicBezTo>
                  <a:lnTo>
                    <a:pt x="67" y="953"/>
                  </a:lnTo>
                  <a:cubicBezTo>
                    <a:pt x="1" y="1066"/>
                    <a:pt x="40" y="1213"/>
                    <a:pt x="155" y="1278"/>
                  </a:cubicBezTo>
                  <a:cubicBezTo>
                    <a:pt x="192" y="1300"/>
                    <a:pt x="234" y="1310"/>
                    <a:pt x="274" y="1310"/>
                  </a:cubicBezTo>
                  <a:cubicBezTo>
                    <a:pt x="356" y="1310"/>
                    <a:pt x="437" y="1268"/>
                    <a:pt x="481" y="1192"/>
                  </a:cubicBezTo>
                  <a:lnTo>
                    <a:pt x="601" y="984"/>
                  </a:lnTo>
                  <a:lnTo>
                    <a:pt x="1882" y="1724"/>
                  </a:lnTo>
                  <a:cubicBezTo>
                    <a:pt x="1918" y="1743"/>
                    <a:pt x="1957" y="1753"/>
                    <a:pt x="1995" y="1753"/>
                  </a:cubicBezTo>
                  <a:cubicBezTo>
                    <a:pt x="2078" y="1753"/>
                    <a:pt x="2158" y="1710"/>
                    <a:pt x="2203" y="1633"/>
                  </a:cubicBezTo>
                  <a:cubicBezTo>
                    <a:pt x="2268" y="1521"/>
                    <a:pt x="2232" y="1379"/>
                    <a:pt x="2121" y="1310"/>
                  </a:cubicBezTo>
                  <a:lnTo>
                    <a:pt x="838" y="570"/>
                  </a:lnTo>
                  <a:lnTo>
                    <a:pt x="958" y="363"/>
                  </a:lnTo>
                  <a:cubicBezTo>
                    <a:pt x="1028" y="248"/>
                    <a:pt x="989" y="100"/>
                    <a:pt x="874" y="33"/>
                  </a:cubicBezTo>
                  <a:cubicBezTo>
                    <a:pt x="836" y="11"/>
                    <a:pt x="795" y="1"/>
                    <a:pt x="7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44;p54">
              <a:extLst>
                <a:ext uri="{FF2B5EF4-FFF2-40B4-BE49-F238E27FC236}">
                  <a16:creationId xmlns:a16="http://schemas.microsoft.com/office/drawing/2014/main" id="{E9BD6356-41AA-1393-D2C6-962921D18590}"/>
                </a:ext>
              </a:extLst>
            </p:cNvPr>
            <p:cNvSpPr/>
            <p:nvPr/>
          </p:nvSpPr>
          <p:spPr>
            <a:xfrm>
              <a:off x="1656440" y="3473524"/>
              <a:ext cx="89704" cy="86334"/>
            </a:xfrm>
            <a:custGeom>
              <a:avLst/>
              <a:gdLst/>
              <a:ahLst/>
              <a:cxnLst/>
              <a:rect l="l" t="t" r="r" b="b"/>
              <a:pathLst>
                <a:path w="3327" h="3202" extrusionOk="0">
                  <a:moveTo>
                    <a:pt x="1726" y="0"/>
                  </a:moveTo>
                  <a:cubicBezTo>
                    <a:pt x="1079" y="0"/>
                    <a:pt x="496" y="391"/>
                    <a:pt x="249" y="989"/>
                  </a:cubicBezTo>
                  <a:cubicBezTo>
                    <a:pt x="1" y="1587"/>
                    <a:pt x="138" y="2275"/>
                    <a:pt x="596" y="2732"/>
                  </a:cubicBezTo>
                  <a:cubicBezTo>
                    <a:pt x="902" y="3038"/>
                    <a:pt x="1311" y="3201"/>
                    <a:pt x="1727" y="3201"/>
                  </a:cubicBezTo>
                  <a:cubicBezTo>
                    <a:pt x="1933" y="3201"/>
                    <a:pt x="2141" y="3161"/>
                    <a:pt x="2339" y="3079"/>
                  </a:cubicBezTo>
                  <a:cubicBezTo>
                    <a:pt x="2937" y="2831"/>
                    <a:pt x="3326" y="2248"/>
                    <a:pt x="3326" y="1600"/>
                  </a:cubicBezTo>
                  <a:cubicBezTo>
                    <a:pt x="3326" y="717"/>
                    <a:pt x="2610" y="0"/>
                    <a:pt x="1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45;p54">
              <a:extLst>
                <a:ext uri="{FF2B5EF4-FFF2-40B4-BE49-F238E27FC236}">
                  <a16:creationId xmlns:a16="http://schemas.microsoft.com/office/drawing/2014/main" id="{45EF6AEE-56BF-6237-8018-90C78751E4D8}"/>
                </a:ext>
              </a:extLst>
            </p:cNvPr>
            <p:cNvSpPr/>
            <p:nvPr/>
          </p:nvSpPr>
          <p:spPr>
            <a:xfrm>
              <a:off x="1691143" y="3544688"/>
              <a:ext cx="30522" cy="48128"/>
            </a:xfrm>
            <a:custGeom>
              <a:avLst/>
              <a:gdLst/>
              <a:ahLst/>
              <a:cxnLst/>
              <a:rect l="l" t="t" r="r" b="b"/>
              <a:pathLst>
                <a:path w="1132" h="1785" extrusionOk="0">
                  <a:moveTo>
                    <a:pt x="565" y="1"/>
                  </a:moveTo>
                  <a:cubicBezTo>
                    <a:pt x="434" y="1"/>
                    <a:pt x="328" y="109"/>
                    <a:pt x="389" y="240"/>
                  </a:cubicBezTo>
                  <a:lnTo>
                    <a:pt x="389" y="1418"/>
                  </a:lnTo>
                  <a:lnTo>
                    <a:pt x="239" y="1418"/>
                  </a:lnTo>
                  <a:cubicBezTo>
                    <a:pt x="199" y="1381"/>
                    <a:pt x="161" y="1366"/>
                    <a:pt x="127" y="1366"/>
                  </a:cubicBezTo>
                  <a:cubicBezTo>
                    <a:pt x="52" y="1366"/>
                    <a:pt x="0" y="1445"/>
                    <a:pt x="0" y="1537"/>
                  </a:cubicBezTo>
                  <a:cubicBezTo>
                    <a:pt x="3" y="1668"/>
                    <a:pt x="108" y="1777"/>
                    <a:pt x="239" y="1785"/>
                  </a:cubicBezTo>
                  <a:lnTo>
                    <a:pt x="894" y="1785"/>
                  </a:lnTo>
                  <a:cubicBezTo>
                    <a:pt x="1026" y="1777"/>
                    <a:pt x="1130" y="1668"/>
                    <a:pt x="1132" y="1537"/>
                  </a:cubicBezTo>
                  <a:cubicBezTo>
                    <a:pt x="1132" y="1405"/>
                    <a:pt x="1026" y="1297"/>
                    <a:pt x="894" y="1297"/>
                  </a:cubicBezTo>
                  <a:lnTo>
                    <a:pt x="893" y="1418"/>
                  </a:lnTo>
                  <a:lnTo>
                    <a:pt x="755" y="1418"/>
                  </a:lnTo>
                  <a:lnTo>
                    <a:pt x="755" y="240"/>
                  </a:lnTo>
                  <a:cubicBezTo>
                    <a:pt x="804" y="109"/>
                    <a:pt x="698" y="1"/>
                    <a:pt x="5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46;p54">
              <a:extLst>
                <a:ext uri="{FF2B5EF4-FFF2-40B4-BE49-F238E27FC236}">
                  <a16:creationId xmlns:a16="http://schemas.microsoft.com/office/drawing/2014/main" id="{0FC4400A-65E0-06D8-44E7-D607CB08CC14}"/>
                </a:ext>
              </a:extLst>
            </p:cNvPr>
            <p:cNvSpPr/>
            <p:nvPr/>
          </p:nvSpPr>
          <p:spPr>
            <a:xfrm>
              <a:off x="1728108" y="3463093"/>
              <a:ext cx="48533" cy="36696"/>
            </a:xfrm>
            <a:custGeom>
              <a:avLst/>
              <a:gdLst/>
              <a:ahLst/>
              <a:cxnLst/>
              <a:rect l="l" t="t" r="r" b="b"/>
              <a:pathLst>
                <a:path w="1800" h="1361" extrusionOk="0">
                  <a:moveTo>
                    <a:pt x="1198" y="1"/>
                  </a:moveTo>
                  <a:cubicBezTo>
                    <a:pt x="1158" y="1"/>
                    <a:pt x="1116" y="11"/>
                    <a:pt x="1079" y="33"/>
                  </a:cubicBezTo>
                  <a:cubicBezTo>
                    <a:pt x="964" y="99"/>
                    <a:pt x="925" y="245"/>
                    <a:pt x="991" y="359"/>
                  </a:cubicBezTo>
                  <a:lnTo>
                    <a:pt x="1037" y="440"/>
                  </a:lnTo>
                  <a:lnTo>
                    <a:pt x="213" y="915"/>
                  </a:lnTo>
                  <a:cubicBezTo>
                    <a:pt x="1" y="1038"/>
                    <a:pt x="88" y="1361"/>
                    <a:pt x="333" y="1361"/>
                  </a:cubicBezTo>
                  <a:cubicBezTo>
                    <a:pt x="375" y="1361"/>
                    <a:pt x="415" y="1350"/>
                    <a:pt x="451" y="1329"/>
                  </a:cubicBezTo>
                  <a:lnTo>
                    <a:pt x="1276" y="852"/>
                  </a:lnTo>
                  <a:lnTo>
                    <a:pt x="1321" y="933"/>
                  </a:lnTo>
                  <a:cubicBezTo>
                    <a:pt x="1366" y="1008"/>
                    <a:pt x="1446" y="1050"/>
                    <a:pt x="1528" y="1050"/>
                  </a:cubicBezTo>
                  <a:cubicBezTo>
                    <a:pt x="1569" y="1050"/>
                    <a:pt x="1610" y="1040"/>
                    <a:pt x="1647" y="1018"/>
                  </a:cubicBezTo>
                  <a:cubicBezTo>
                    <a:pt x="1761" y="952"/>
                    <a:pt x="1800" y="807"/>
                    <a:pt x="1735" y="694"/>
                  </a:cubicBezTo>
                  <a:lnTo>
                    <a:pt x="1405" y="120"/>
                  </a:lnTo>
                  <a:cubicBezTo>
                    <a:pt x="1361" y="43"/>
                    <a:pt x="1281" y="1"/>
                    <a:pt x="11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8" name="Google Shape;1326;p54">
            <a:extLst>
              <a:ext uri="{FF2B5EF4-FFF2-40B4-BE49-F238E27FC236}">
                <a16:creationId xmlns:a16="http://schemas.microsoft.com/office/drawing/2014/main" id="{CFBC0AD2-90C1-4905-1A35-5BACDBCF22C6}"/>
              </a:ext>
            </a:extLst>
          </p:cNvPr>
          <p:cNvSpPr txBox="1">
            <a:spLocks/>
          </p:cNvSpPr>
          <p:nvPr/>
        </p:nvSpPr>
        <p:spPr>
          <a:xfrm>
            <a:off x="2363598" y="3630374"/>
            <a:ext cx="2105753" cy="77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/>
              <a:t>Adds information about the temporal relationships of the data.</a:t>
            </a:r>
          </a:p>
        </p:txBody>
      </p:sp>
      <p:sp>
        <p:nvSpPr>
          <p:cNvPr id="1399" name="Google Shape;1328;p54">
            <a:extLst>
              <a:ext uri="{FF2B5EF4-FFF2-40B4-BE49-F238E27FC236}">
                <a16:creationId xmlns:a16="http://schemas.microsoft.com/office/drawing/2014/main" id="{6A114F21-6697-AEB7-6383-674A5B0840CF}"/>
              </a:ext>
            </a:extLst>
          </p:cNvPr>
          <p:cNvSpPr txBox="1">
            <a:spLocks/>
          </p:cNvSpPr>
          <p:nvPr/>
        </p:nvSpPr>
        <p:spPr>
          <a:xfrm>
            <a:off x="2363598" y="3035133"/>
            <a:ext cx="2105753" cy="376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300" b="0" i="0" u="none" strike="noStrike" cap="none">
                <a:solidFill>
                  <a:schemeClr val="accent3"/>
                </a:solidFill>
                <a:latin typeface="Londrina Solid"/>
                <a:ea typeface="Londrina Solid"/>
                <a:cs typeface="Londrina Solid"/>
                <a:sym typeface="Londrina Soli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b="1" dirty="0"/>
              <a:t>Positional Encoding</a:t>
            </a:r>
            <a:endParaRPr lang="en-US" dirty="0"/>
          </a:p>
        </p:txBody>
      </p:sp>
      <p:sp>
        <p:nvSpPr>
          <p:cNvPr id="1400" name="Google Shape;1331;p54">
            <a:extLst>
              <a:ext uri="{FF2B5EF4-FFF2-40B4-BE49-F238E27FC236}">
                <a16:creationId xmlns:a16="http://schemas.microsoft.com/office/drawing/2014/main" id="{6A2A7FC4-D33C-00C9-4DA2-12F43C00F171}"/>
              </a:ext>
            </a:extLst>
          </p:cNvPr>
          <p:cNvSpPr/>
          <p:nvPr/>
        </p:nvSpPr>
        <p:spPr>
          <a:xfrm>
            <a:off x="3170574" y="2001740"/>
            <a:ext cx="887078" cy="774003"/>
          </a:xfrm>
          <a:custGeom>
            <a:avLst/>
            <a:gdLst/>
            <a:ahLst/>
            <a:cxnLst/>
            <a:rect l="l" t="t" r="r" b="b"/>
            <a:pathLst>
              <a:path w="50568" h="42748" extrusionOk="0">
                <a:moveTo>
                  <a:pt x="27109" y="0"/>
                </a:moveTo>
                <a:cubicBezTo>
                  <a:pt x="15543" y="0"/>
                  <a:pt x="2139" y="7981"/>
                  <a:pt x="1121" y="19342"/>
                </a:cubicBezTo>
                <a:cubicBezTo>
                  <a:pt x="1" y="31836"/>
                  <a:pt x="13546" y="42748"/>
                  <a:pt x="25759" y="42748"/>
                </a:cubicBezTo>
                <a:cubicBezTo>
                  <a:pt x="27007" y="42748"/>
                  <a:pt x="28240" y="42634"/>
                  <a:pt x="29442" y="42396"/>
                </a:cubicBezTo>
                <a:cubicBezTo>
                  <a:pt x="43089" y="39699"/>
                  <a:pt x="50568" y="18432"/>
                  <a:pt x="40766" y="5824"/>
                </a:cubicBezTo>
                <a:cubicBezTo>
                  <a:pt x="37622" y="1780"/>
                  <a:pt x="32570" y="0"/>
                  <a:pt x="271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1" name="Google Shape;1347;p54">
            <a:extLst>
              <a:ext uri="{FF2B5EF4-FFF2-40B4-BE49-F238E27FC236}">
                <a16:creationId xmlns:a16="http://schemas.microsoft.com/office/drawing/2014/main" id="{A4A42375-77B6-9550-7408-125F0E55CE2C}"/>
              </a:ext>
            </a:extLst>
          </p:cNvPr>
          <p:cNvGrpSpPr/>
          <p:nvPr/>
        </p:nvGrpSpPr>
        <p:grpSpPr>
          <a:xfrm>
            <a:off x="3426228" y="2211920"/>
            <a:ext cx="411217" cy="332835"/>
            <a:chOff x="4010536" y="2183476"/>
            <a:chExt cx="405031" cy="317618"/>
          </a:xfrm>
        </p:grpSpPr>
        <p:sp>
          <p:nvSpPr>
            <p:cNvPr id="1402" name="Google Shape;1348;p54">
              <a:extLst>
                <a:ext uri="{FF2B5EF4-FFF2-40B4-BE49-F238E27FC236}">
                  <a16:creationId xmlns:a16="http://schemas.microsoft.com/office/drawing/2014/main" id="{705396A9-3A31-FB3F-7577-B7250B31BF38}"/>
                </a:ext>
              </a:extLst>
            </p:cNvPr>
            <p:cNvSpPr/>
            <p:nvPr/>
          </p:nvSpPr>
          <p:spPr>
            <a:xfrm>
              <a:off x="4019002" y="2320149"/>
              <a:ext cx="297801" cy="179462"/>
            </a:xfrm>
            <a:custGeom>
              <a:avLst/>
              <a:gdLst/>
              <a:ahLst/>
              <a:cxnLst/>
              <a:rect l="l" t="t" r="r" b="b"/>
              <a:pathLst>
                <a:path w="11045" h="6656" extrusionOk="0">
                  <a:moveTo>
                    <a:pt x="4017" y="0"/>
                  </a:moveTo>
                  <a:cubicBezTo>
                    <a:pt x="2638" y="0"/>
                    <a:pt x="1520" y="1143"/>
                    <a:pt x="1520" y="2553"/>
                  </a:cubicBezTo>
                  <a:cubicBezTo>
                    <a:pt x="1520" y="2765"/>
                    <a:pt x="1545" y="2977"/>
                    <a:pt x="1596" y="3184"/>
                  </a:cubicBezTo>
                  <a:cubicBezTo>
                    <a:pt x="920" y="3412"/>
                    <a:pt x="642" y="4218"/>
                    <a:pt x="1034" y="4816"/>
                  </a:cubicBezTo>
                  <a:cubicBezTo>
                    <a:pt x="298" y="5100"/>
                    <a:pt x="1" y="5983"/>
                    <a:pt x="415" y="6655"/>
                  </a:cubicBezTo>
                  <a:lnTo>
                    <a:pt x="11044" y="6655"/>
                  </a:lnTo>
                  <a:lnTo>
                    <a:pt x="11044" y="4256"/>
                  </a:lnTo>
                  <a:cubicBezTo>
                    <a:pt x="11044" y="3786"/>
                    <a:pt x="10675" y="3388"/>
                    <a:pt x="10206" y="3378"/>
                  </a:cubicBezTo>
                  <a:lnTo>
                    <a:pt x="10204" y="3378"/>
                  </a:lnTo>
                  <a:cubicBezTo>
                    <a:pt x="10200" y="3378"/>
                    <a:pt x="10195" y="3378"/>
                    <a:pt x="10191" y="3378"/>
                  </a:cubicBezTo>
                  <a:cubicBezTo>
                    <a:pt x="10091" y="3378"/>
                    <a:pt x="9991" y="3394"/>
                    <a:pt x="9898" y="3427"/>
                  </a:cubicBezTo>
                  <a:cubicBezTo>
                    <a:pt x="9902" y="2791"/>
                    <a:pt x="9386" y="2282"/>
                    <a:pt x="8762" y="2282"/>
                  </a:cubicBezTo>
                  <a:cubicBezTo>
                    <a:pt x="8727" y="2282"/>
                    <a:pt x="8692" y="2283"/>
                    <a:pt x="8656" y="2286"/>
                  </a:cubicBezTo>
                  <a:cubicBezTo>
                    <a:pt x="8757" y="2020"/>
                    <a:pt x="8784" y="1733"/>
                    <a:pt x="8736" y="1454"/>
                  </a:cubicBezTo>
                  <a:cubicBezTo>
                    <a:pt x="8627" y="791"/>
                    <a:pt x="8084" y="253"/>
                    <a:pt x="7421" y="150"/>
                  </a:cubicBezTo>
                  <a:cubicBezTo>
                    <a:pt x="7337" y="136"/>
                    <a:pt x="7251" y="129"/>
                    <a:pt x="7166" y="129"/>
                  </a:cubicBezTo>
                  <a:cubicBezTo>
                    <a:pt x="6877" y="129"/>
                    <a:pt x="6593" y="207"/>
                    <a:pt x="6342" y="358"/>
                  </a:cubicBezTo>
                  <a:cubicBezTo>
                    <a:pt x="6174" y="458"/>
                    <a:pt x="5983" y="515"/>
                    <a:pt x="5795" y="515"/>
                  </a:cubicBezTo>
                  <a:cubicBezTo>
                    <a:pt x="5633" y="515"/>
                    <a:pt x="5474" y="473"/>
                    <a:pt x="5333" y="383"/>
                  </a:cubicBezTo>
                  <a:cubicBezTo>
                    <a:pt x="4939" y="133"/>
                    <a:pt x="4483" y="0"/>
                    <a:pt x="40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349;p54">
              <a:extLst>
                <a:ext uri="{FF2B5EF4-FFF2-40B4-BE49-F238E27FC236}">
                  <a16:creationId xmlns:a16="http://schemas.microsoft.com/office/drawing/2014/main" id="{62688DDD-FFE3-F8BE-F129-D48E71AE1F92}"/>
                </a:ext>
              </a:extLst>
            </p:cNvPr>
            <p:cNvSpPr/>
            <p:nvPr/>
          </p:nvSpPr>
          <p:spPr>
            <a:xfrm>
              <a:off x="4338022" y="2414491"/>
              <a:ext cx="50123" cy="29093"/>
            </a:xfrm>
            <a:custGeom>
              <a:avLst/>
              <a:gdLst/>
              <a:ahLst/>
              <a:cxnLst/>
              <a:rect l="l" t="t" r="r" b="b"/>
              <a:pathLst>
                <a:path w="1859" h="1079" extrusionOk="0">
                  <a:moveTo>
                    <a:pt x="1609" y="1"/>
                  </a:moveTo>
                  <a:cubicBezTo>
                    <a:pt x="1538" y="1"/>
                    <a:pt x="1469" y="34"/>
                    <a:pt x="1427" y="96"/>
                  </a:cubicBezTo>
                  <a:lnTo>
                    <a:pt x="1117" y="538"/>
                  </a:lnTo>
                  <a:cubicBezTo>
                    <a:pt x="1071" y="604"/>
                    <a:pt x="998" y="638"/>
                    <a:pt x="924" y="638"/>
                  </a:cubicBezTo>
                  <a:cubicBezTo>
                    <a:pt x="877" y="638"/>
                    <a:pt x="831" y="625"/>
                    <a:pt x="790" y="597"/>
                  </a:cubicBezTo>
                  <a:lnTo>
                    <a:pt x="377" y="307"/>
                  </a:lnTo>
                  <a:cubicBezTo>
                    <a:pt x="339" y="280"/>
                    <a:pt x="295" y="267"/>
                    <a:pt x="251" y="267"/>
                  </a:cubicBezTo>
                  <a:cubicBezTo>
                    <a:pt x="181" y="267"/>
                    <a:pt x="113" y="300"/>
                    <a:pt x="71" y="360"/>
                  </a:cubicBezTo>
                  <a:cubicBezTo>
                    <a:pt x="0" y="461"/>
                    <a:pt x="24" y="598"/>
                    <a:pt x="124" y="667"/>
                  </a:cubicBezTo>
                  <a:lnTo>
                    <a:pt x="537" y="957"/>
                  </a:lnTo>
                  <a:cubicBezTo>
                    <a:pt x="651" y="1036"/>
                    <a:pt x="785" y="1078"/>
                    <a:pt x="924" y="1078"/>
                  </a:cubicBezTo>
                  <a:cubicBezTo>
                    <a:pt x="926" y="1078"/>
                    <a:pt x="927" y="1078"/>
                    <a:pt x="929" y="1078"/>
                  </a:cubicBezTo>
                  <a:cubicBezTo>
                    <a:pt x="1147" y="1078"/>
                    <a:pt x="1351" y="971"/>
                    <a:pt x="1478" y="791"/>
                  </a:cubicBezTo>
                  <a:lnTo>
                    <a:pt x="1787" y="348"/>
                  </a:lnTo>
                  <a:cubicBezTo>
                    <a:pt x="1859" y="248"/>
                    <a:pt x="1835" y="111"/>
                    <a:pt x="1735" y="40"/>
                  </a:cubicBezTo>
                  <a:cubicBezTo>
                    <a:pt x="1696" y="13"/>
                    <a:pt x="1652" y="1"/>
                    <a:pt x="16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350;p54">
              <a:extLst>
                <a:ext uri="{FF2B5EF4-FFF2-40B4-BE49-F238E27FC236}">
                  <a16:creationId xmlns:a16="http://schemas.microsoft.com/office/drawing/2014/main" id="{D3446325-1E12-18FC-612F-0B7EEB30B3AA}"/>
                </a:ext>
              </a:extLst>
            </p:cNvPr>
            <p:cNvSpPr/>
            <p:nvPr/>
          </p:nvSpPr>
          <p:spPr>
            <a:xfrm>
              <a:off x="4284529" y="2390521"/>
              <a:ext cx="80618" cy="94207"/>
            </a:xfrm>
            <a:custGeom>
              <a:avLst/>
              <a:gdLst/>
              <a:ahLst/>
              <a:cxnLst/>
              <a:rect l="l" t="t" r="r" b="b"/>
              <a:pathLst>
                <a:path w="2990" h="3494" extrusionOk="0">
                  <a:moveTo>
                    <a:pt x="2246" y="0"/>
                  </a:moveTo>
                  <a:cubicBezTo>
                    <a:pt x="2013" y="0"/>
                    <a:pt x="1791" y="113"/>
                    <a:pt x="1654" y="309"/>
                  </a:cubicBezTo>
                  <a:lnTo>
                    <a:pt x="47" y="2604"/>
                  </a:lnTo>
                  <a:cubicBezTo>
                    <a:pt x="0" y="2670"/>
                    <a:pt x="17" y="2761"/>
                    <a:pt x="82" y="2809"/>
                  </a:cubicBezTo>
                  <a:lnTo>
                    <a:pt x="1024" y="3468"/>
                  </a:lnTo>
                  <a:cubicBezTo>
                    <a:pt x="1050" y="3485"/>
                    <a:pt x="1078" y="3494"/>
                    <a:pt x="1110" y="3494"/>
                  </a:cubicBezTo>
                  <a:cubicBezTo>
                    <a:pt x="1117" y="3494"/>
                    <a:pt x="1126" y="3494"/>
                    <a:pt x="1134" y="3492"/>
                  </a:cubicBezTo>
                  <a:cubicBezTo>
                    <a:pt x="1172" y="3485"/>
                    <a:pt x="1207" y="3464"/>
                    <a:pt x="1229" y="3432"/>
                  </a:cubicBezTo>
                  <a:lnTo>
                    <a:pt x="2837" y="1136"/>
                  </a:lnTo>
                  <a:cubicBezTo>
                    <a:pt x="2947" y="979"/>
                    <a:pt x="2989" y="786"/>
                    <a:pt x="2956" y="597"/>
                  </a:cubicBezTo>
                  <a:cubicBezTo>
                    <a:pt x="2905" y="309"/>
                    <a:pt x="2686" y="80"/>
                    <a:pt x="2402" y="17"/>
                  </a:cubicBezTo>
                  <a:cubicBezTo>
                    <a:pt x="2350" y="6"/>
                    <a:pt x="2298" y="0"/>
                    <a:pt x="22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351;p54">
              <a:extLst>
                <a:ext uri="{FF2B5EF4-FFF2-40B4-BE49-F238E27FC236}">
                  <a16:creationId xmlns:a16="http://schemas.microsoft.com/office/drawing/2014/main" id="{AED736A5-B8F7-0076-2978-8CED7327E12E}"/>
                </a:ext>
              </a:extLst>
            </p:cNvPr>
            <p:cNvSpPr/>
            <p:nvPr/>
          </p:nvSpPr>
          <p:spPr>
            <a:xfrm>
              <a:off x="4028439" y="2183476"/>
              <a:ext cx="340644" cy="266740"/>
            </a:xfrm>
            <a:custGeom>
              <a:avLst/>
              <a:gdLst/>
              <a:ahLst/>
              <a:cxnLst/>
              <a:rect l="l" t="t" r="r" b="b"/>
              <a:pathLst>
                <a:path w="12634" h="9893" extrusionOk="0">
                  <a:moveTo>
                    <a:pt x="515" y="0"/>
                  </a:moveTo>
                  <a:cubicBezTo>
                    <a:pt x="325" y="0"/>
                    <a:pt x="163" y="141"/>
                    <a:pt x="138" y="331"/>
                  </a:cubicBezTo>
                  <a:cubicBezTo>
                    <a:pt x="0" y="1472"/>
                    <a:pt x="480" y="2731"/>
                    <a:pt x="2783" y="3459"/>
                  </a:cubicBezTo>
                  <a:cubicBezTo>
                    <a:pt x="4492" y="4000"/>
                    <a:pt x="4425" y="4899"/>
                    <a:pt x="3885" y="5766"/>
                  </a:cubicBezTo>
                  <a:cubicBezTo>
                    <a:pt x="3001" y="7188"/>
                    <a:pt x="2934" y="8475"/>
                    <a:pt x="4026" y="9893"/>
                  </a:cubicBezTo>
                  <a:lnTo>
                    <a:pt x="5434" y="9893"/>
                  </a:lnTo>
                  <a:cubicBezTo>
                    <a:pt x="4582" y="8483"/>
                    <a:pt x="4026" y="6321"/>
                    <a:pt x="7326" y="5270"/>
                  </a:cubicBezTo>
                  <a:cubicBezTo>
                    <a:pt x="11059" y="4081"/>
                    <a:pt x="12493" y="3033"/>
                    <a:pt x="12622" y="406"/>
                  </a:cubicBezTo>
                  <a:cubicBezTo>
                    <a:pt x="12634" y="187"/>
                    <a:pt x="12460" y="2"/>
                    <a:pt x="122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352;p54">
              <a:extLst>
                <a:ext uri="{FF2B5EF4-FFF2-40B4-BE49-F238E27FC236}">
                  <a16:creationId xmlns:a16="http://schemas.microsoft.com/office/drawing/2014/main" id="{485A1A06-CBFD-94B9-F3C8-37AD57540EA4}"/>
                </a:ext>
              </a:extLst>
            </p:cNvPr>
            <p:cNvSpPr/>
            <p:nvPr/>
          </p:nvSpPr>
          <p:spPr>
            <a:xfrm>
              <a:off x="4114988" y="2183476"/>
              <a:ext cx="253582" cy="266740"/>
            </a:xfrm>
            <a:custGeom>
              <a:avLst/>
              <a:gdLst/>
              <a:ahLst/>
              <a:cxnLst/>
              <a:rect l="l" t="t" r="r" b="b"/>
              <a:pathLst>
                <a:path w="9405" h="9893" extrusionOk="0">
                  <a:moveTo>
                    <a:pt x="8145" y="0"/>
                  </a:moveTo>
                  <a:cubicBezTo>
                    <a:pt x="8358" y="2"/>
                    <a:pt x="8515" y="195"/>
                    <a:pt x="8474" y="403"/>
                  </a:cubicBezTo>
                  <a:cubicBezTo>
                    <a:pt x="8047" y="2563"/>
                    <a:pt x="6538" y="3595"/>
                    <a:pt x="3301" y="4743"/>
                  </a:cubicBezTo>
                  <a:cubicBezTo>
                    <a:pt x="1" y="5914"/>
                    <a:pt x="557" y="8321"/>
                    <a:pt x="1409" y="9893"/>
                  </a:cubicBezTo>
                  <a:lnTo>
                    <a:pt x="2208" y="9893"/>
                  </a:lnTo>
                  <a:cubicBezTo>
                    <a:pt x="1355" y="8483"/>
                    <a:pt x="799" y="6321"/>
                    <a:pt x="4099" y="5270"/>
                  </a:cubicBezTo>
                  <a:cubicBezTo>
                    <a:pt x="7834" y="4081"/>
                    <a:pt x="9268" y="3033"/>
                    <a:pt x="9395" y="401"/>
                  </a:cubicBezTo>
                  <a:cubicBezTo>
                    <a:pt x="9404" y="183"/>
                    <a:pt x="9229" y="0"/>
                    <a:pt x="9011" y="0"/>
                  </a:cubicBezTo>
                  <a:close/>
                </a:path>
              </a:pathLst>
            </a:custGeom>
            <a:solidFill>
              <a:srgbClr val="5C463F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353;p54">
              <a:extLst>
                <a:ext uri="{FF2B5EF4-FFF2-40B4-BE49-F238E27FC236}">
                  <a16:creationId xmlns:a16="http://schemas.microsoft.com/office/drawing/2014/main" id="{A5C5DAC8-B6DD-5623-77CE-464A00637431}"/>
                </a:ext>
              </a:extLst>
            </p:cNvPr>
            <p:cNvSpPr/>
            <p:nvPr/>
          </p:nvSpPr>
          <p:spPr>
            <a:xfrm>
              <a:off x="4043079" y="2423038"/>
              <a:ext cx="331962" cy="76574"/>
            </a:xfrm>
            <a:custGeom>
              <a:avLst/>
              <a:gdLst/>
              <a:ahLst/>
              <a:cxnLst/>
              <a:rect l="l" t="t" r="r" b="b"/>
              <a:pathLst>
                <a:path w="12312" h="2840" extrusionOk="0">
                  <a:moveTo>
                    <a:pt x="5528" y="0"/>
                  </a:moveTo>
                  <a:cubicBezTo>
                    <a:pt x="3946" y="0"/>
                    <a:pt x="912" y="1083"/>
                    <a:pt x="0" y="2839"/>
                  </a:cubicBezTo>
                  <a:lnTo>
                    <a:pt x="12312" y="2839"/>
                  </a:lnTo>
                  <a:cubicBezTo>
                    <a:pt x="10563" y="846"/>
                    <a:pt x="7110" y="0"/>
                    <a:pt x="55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354;p54">
              <a:extLst>
                <a:ext uri="{FF2B5EF4-FFF2-40B4-BE49-F238E27FC236}">
                  <a16:creationId xmlns:a16="http://schemas.microsoft.com/office/drawing/2014/main" id="{45C01EF9-CBEB-9D8B-E9C6-61B337FA992A}"/>
                </a:ext>
              </a:extLst>
            </p:cNvPr>
            <p:cNvSpPr/>
            <p:nvPr/>
          </p:nvSpPr>
          <p:spPr>
            <a:xfrm>
              <a:off x="4175627" y="2423173"/>
              <a:ext cx="199415" cy="76439"/>
            </a:xfrm>
            <a:custGeom>
              <a:avLst/>
              <a:gdLst/>
              <a:ahLst/>
              <a:cxnLst/>
              <a:rect l="l" t="t" r="r" b="b"/>
              <a:pathLst>
                <a:path w="7396" h="2835" extrusionOk="0">
                  <a:moveTo>
                    <a:pt x="854" y="1"/>
                  </a:moveTo>
                  <a:cubicBezTo>
                    <a:pt x="1" y="472"/>
                    <a:pt x="1035" y="2020"/>
                    <a:pt x="3151" y="2834"/>
                  </a:cubicBezTo>
                  <a:lnTo>
                    <a:pt x="7396" y="2834"/>
                  </a:lnTo>
                  <a:cubicBezTo>
                    <a:pt x="5730" y="939"/>
                    <a:pt x="2525" y="79"/>
                    <a:pt x="854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355;p54">
              <a:extLst>
                <a:ext uri="{FF2B5EF4-FFF2-40B4-BE49-F238E27FC236}">
                  <a16:creationId xmlns:a16="http://schemas.microsoft.com/office/drawing/2014/main" id="{6B2F07AB-638E-D2CF-FFC1-9E668A89F7A3}"/>
                </a:ext>
              </a:extLst>
            </p:cNvPr>
            <p:cNvSpPr/>
            <p:nvPr/>
          </p:nvSpPr>
          <p:spPr>
            <a:xfrm>
              <a:off x="4029248" y="2212488"/>
              <a:ext cx="96040" cy="10650"/>
            </a:xfrm>
            <a:custGeom>
              <a:avLst/>
              <a:gdLst/>
              <a:ahLst/>
              <a:cxnLst/>
              <a:rect l="l" t="t" r="r" b="b"/>
              <a:pathLst>
                <a:path w="3562" h="395" extrusionOk="0">
                  <a:moveTo>
                    <a:pt x="143" y="1"/>
                  </a:moveTo>
                  <a:cubicBezTo>
                    <a:pt x="60" y="1"/>
                    <a:pt x="2" y="81"/>
                    <a:pt x="2" y="174"/>
                  </a:cubicBezTo>
                  <a:cubicBezTo>
                    <a:pt x="0" y="293"/>
                    <a:pt x="96" y="390"/>
                    <a:pt x="214" y="390"/>
                  </a:cubicBezTo>
                  <a:cubicBezTo>
                    <a:pt x="216" y="390"/>
                    <a:pt x="219" y="390"/>
                    <a:pt x="222" y="390"/>
                  </a:cubicBezTo>
                  <a:lnTo>
                    <a:pt x="3342" y="390"/>
                  </a:lnTo>
                  <a:lnTo>
                    <a:pt x="3342" y="394"/>
                  </a:lnTo>
                  <a:cubicBezTo>
                    <a:pt x="3465" y="394"/>
                    <a:pt x="3562" y="295"/>
                    <a:pt x="3562" y="174"/>
                  </a:cubicBezTo>
                  <a:cubicBezTo>
                    <a:pt x="3562" y="81"/>
                    <a:pt x="3504" y="1"/>
                    <a:pt x="3421" y="1"/>
                  </a:cubicBezTo>
                  <a:cubicBezTo>
                    <a:pt x="3397" y="1"/>
                    <a:pt x="3370" y="8"/>
                    <a:pt x="3342" y="23"/>
                  </a:cubicBezTo>
                  <a:lnTo>
                    <a:pt x="222" y="23"/>
                  </a:lnTo>
                  <a:cubicBezTo>
                    <a:pt x="194" y="8"/>
                    <a:pt x="167" y="1"/>
                    <a:pt x="143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356;p54">
              <a:extLst>
                <a:ext uri="{FF2B5EF4-FFF2-40B4-BE49-F238E27FC236}">
                  <a16:creationId xmlns:a16="http://schemas.microsoft.com/office/drawing/2014/main" id="{039126B6-2487-F844-E3CB-9A5C5AD8D03F}"/>
                </a:ext>
              </a:extLst>
            </p:cNvPr>
            <p:cNvSpPr/>
            <p:nvPr/>
          </p:nvSpPr>
          <p:spPr>
            <a:xfrm>
              <a:off x="4189540" y="2252608"/>
              <a:ext cx="42061" cy="14937"/>
            </a:xfrm>
            <a:custGeom>
              <a:avLst/>
              <a:gdLst/>
              <a:ahLst/>
              <a:cxnLst/>
              <a:rect l="l" t="t" r="r" b="b"/>
              <a:pathLst>
                <a:path w="1560" h="554" extrusionOk="0">
                  <a:moveTo>
                    <a:pt x="220" y="1"/>
                  </a:moveTo>
                  <a:cubicBezTo>
                    <a:pt x="99" y="113"/>
                    <a:pt x="0" y="211"/>
                    <a:pt x="0" y="334"/>
                  </a:cubicBezTo>
                  <a:cubicBezTo>
                    <a:pt x="0" y="407"/>
                    <a:pt x="36" y="471"/>
                    <a:pt x="90" y="471"/>
                  </a:cubicBezTo>
                  <a:cubicBezTo>
                    <a:pt x="127" y="471"/>
                    <a:pt x="172" y="442"/>
                    <a:pt x="220" y="367"/>
                  </a:cubicBezTo>
                  <a:lnTo>
                    <a:pt x="1340" y="367"/>
                  </a:lnTo>
                  <a:lnTo>
                    <a:pt x="1340" y="554"/>
                  </a:lnTo>
                  <a:cubicBezTo>
                    <a:pt x="1461" y="554"/>
                    <a:pt x="1560" y="455"/>
                    <a:pt x="1560" y="334"/>
                  </a:cubicBezTo>
                  <a:cubicBezTo>
                    <a:pt x="1560" y="211"/>
                    <a:pt x="1461" y="113"/>
                    <a:pt x="1340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357;p54">
              <a:extLst>
                <a:ext uri="{FF2B5EF4-FFF2-40B4-BE49-F238E27FC236}">
                  <a16:creationId xmlns:a16="http://schemas.microsoft.com/office/drawing/2014/main" id="{9234D5F4-B225-F274-4112-69F0CFADB387}"/>
                </a:ext>
              </a:extLst>
            </p:cNvPr>
            <p:cNvSpPr/>
            <p:nvPr/>
          </p:nvSpPr>
          <p:spPr>
            <a:xfrm>
              <a:off x="4294559" y="2201299"/>
              <a:ext cx="77436" cy="11837"/>
            </a:xfrm>
            <a:custGeom>
              <a:avLst/>
              <a:gdLst/>
              <a:ahLst/>
              <a:cxnLst/>
              <a:rect l="l" t="t" r="r" b="b"/>
              <a:pathLst>
                <a:path w="2872" h="439" extrusionOk="0">
                  <a:moveTo>
                    <a:pt x="103" y="1"/>
                  </a:moveTo>
                  <a:cubicBezTo>
                    <a:pt x="42" y="1"/>
                    <a:pt x="0" y="69"/>
                    <a:pt x="0" y="148"/>
                  </a:cubicBezTo>
                  <a:cubicBezTo>
                    <a:pt x="0" y="271"/>
                    <a:pt x="99" y="368"/>
                    <a:pt x="220" y="438"/>
                  </a:cubicBezTo>
                  <a:lnTo>
                    <a:pt x="2652" y="438"/>
                  </a:lnTo>
                  <a:lnTo>
                    <a:pt x="2652" y="370"/>
                  </a:lnTo>
                  <a:cubicBezTo>
                    <a:pt x="2773" y="370"/>
                    <a:pt x="2871" y="269"/>
                    <a:pt x="2871" y="148"/>
                  </a:cubicBezTo>
                  <a:cubicBezTo>
                    <a:pt x="2871" y="70"/>
                    <a:pt x="2830" y="1"/>
                    <a:pt x="2768" y="1"/>
                  </a:cubicBezTo>
                  <a:cubicBezTo>
                    <a:pt x="2734" y="1"/>
                    <a:pt x="2694" y="21"/>
                    <a:pt x="2652" y="72"/>
                  </a:cubicBezTo>
                  <a:lnTo>
                    <a:pt x="220" y="72"/>
                  </a:lnTo>
                  <a:cubicBezTo>
                    <a:pt x="177" y="21"/>
                    <a:pt x="137" y="1"/>
                    <a:pt x="103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358;p54">
              <a:extLst>
                <a:ext uri="{FF2B5EF4-FFF2-40B4-BE49-F238E27FC236}">
                  <a16:creationId xmlns:a16="http://schemas.microsoft.com/office/drawing/2014/main" id="{A49F62A0-ECBE-F288-1669-B6DA6F7B3450}"/>
                </a:ext>
              </a:extLst>
            </p:cNvPr>
            <p:cNvSpPr/>
            <p:nvPr/>
          </p:nvSpPr>
          <p:spPr>
            <a:xfrm>
              <a:off x="4274283" y="2254603"/>
              <a:ext cx="118662" cy="37532"/>
            </a:xfrm>
            <a:custGeom>
              <a:avLst/>
              <a:gdLst/>
              <a:ahLst/>
              <a:cxnLst/>
              <a:rect l="l" t="t" r="r" b="b"/>
              <a:pathLst>
                <a:path w="4401" h="1392" extrusionOk="0">
                  <a:moveTo>
                    <a:pt x="3797" y="1"/>
                  </a:moveTo>
                  <a:cubicBezTo>
                    <a:pt x="3695" y="1"/>
                    <a:pt x="3604" y="73"/>
                    <a:pt x="3583" y="176"/>
                  </a:cubicBezTo>
                  <a:cubicBezTo>
                    <a:pt x="3558" y="296"/>
                    <a:pt x="3637" y="414"/>
                    <a:pt x="3756" y="437"/>
                  </a:cubicBezTo>
                  <a:cubicBezTo>
                    <a:pt x="3857" y="457"/>
                    <a:pt x="3928" y="546"/>
                    <a:pt x="3930" y="647"/>
                  </a:cubicBezTo>
                  <a:cubicBezTo>
                    <a:pt x="3930" y="767"/>
                    <a:pt x="3833" y="864"/>
                    <a:pt x="3713" y="1027"/>
                  </a:cubicBezTo>
                  <a:lnTo>
                    <a:pt x="222" y="1027"/>
                  </a:lnTo>
                  <a:cubicBezTo>
                    <a:pt x="175" y="965"/>
                    <a:pt x="132" y="940"/>
                    <a:pt x="97" y="940"/>
                  </a:cubicBezTo>
                  <a:cubicBezTo>
                    <a:pt x="39" y="940"/>
                    <a:pt x="0" y="1007"/>
                    <a:pt x="0" y="1082"/>
                  </a:cubicBezTo>
                  <a:cubicBezTo>
                    <a:pt x="0" y="1205"/>
                    <a:pt x="99" y="1304"/>
                    <a:pt x="222" y="1392"/>
                  </a:cubicBezTo>
                  <a:lnTo>
                    <a:pt x="3713" y="1392"/>
                  </a:lnTo>
                  <a:lnTo>
                    <a:pt x="3713" y="1304"/>
                  </a:lnTo>
                  <a:cubicBezTo>
                    <a:pt x="4049" y="1304"/>
                    <a:pt x="4332" y="1050"/>
                    <a:pt x="4366" y="715"/>
                  </a:cubicBezTo>
                  <a:cubicBezTo>
                    <a:pt x="4401" y="380"/>
                    <a:pt x="4175" y="73"/>
                    <a:pt x="3845" y="6"/>
                  </a:cubicBezTo>
                  <a:cubicBezTo>
                    <a:pt x="3829" y="2"/>
                    <a:pt x="3813" y="1"/>
                    <a:pt x="3797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359;p54">
              <a:extLst>
                <a:ext uri="{FF2B5EF4-FFF2-40B4-BE49-F238E27FC236}">
                  <a16:creationId xmlns:a16="http://schemas.microsoft.com/office/drawing/2014/main" id="{E3D1E3B6-6F46-BEF0-A48F-D19F73FD487C}"/>
                </a:ext>
              </a:extLst>
            </p:cNvPr>
            <p:cNvSpPr/>
            <p:nvPr/>
          </p:nvSpPr>
          <p:spPr>
            <a:xfrm>
              <a:off x="4085761" y="2342043"/>
              <a:ext cx="53574" cy="33245"/>
            </a:xfrm>
            <a:custGeom>
              <a:avLst/>
              <a:gdLst/>
              <a:ahLst/>
              <a:cxnLst/>
              <a:rect l="l" t="t" r="r" b="b"/>
              <a:pathLst>
                <a:path w="1987" h="1233" extrusionOk="0">
                  <a:moveTo>
                    <a:pt x="540" y="0"/>
                  </a:moveTo>
                  <a:cubicBezTo>
                    <a:pt x="525" y="0"/>
                    <a:pt x="510" y="2"/>
                    <a:pt x="496" y="5"/>
                  </a:cubicBezTo>
                  <a:cubicBezTo>
                    <a:pt x="207" y="64"/>
                    <a:pt x="1" y="319"/>
                    <a:pt x="1" y="613"/>
                  </a:cubicBezTo>
                  <a:cubicBezTo>
                    <a:pt x="1" y="889"/>
                    <a:pt x="181" y="1123"/>
                    <a:pt x="430" y="1123"/>
                  </a:cubicBezTo>
                  <a:cubicBezTo>
                    <a:pt x="491" y="1123"/>
                    <a:pt x="555" y="1110"/>
                    <a:pt x="621" y="1080"/>
                  </a:cubicBezTo>
                  <a:lnTo>
                    <a:pt x="1767" y="1080"/>
                  </a:lnTo>
                  <a:lnTo>
                    <a:pt x="1767" y="1232"/>
                  </a:lnTo>
                  <a:cubicBezTo>
                    <a:pt x="1767" y="1232"/>
                    <a:pt x="1768" y="1232"/>
                    <a:pt x="1769" y="1232"/>
                  </a:cubicBezTo>
                  <a:cubicBezTo>
                    <a:pt x="1889" y="1232"/>
                    <a:pt x="1986" y="1134"/>
                    <a:pt x="1986" y="1012"/>
                  </a:cubicBezTo>
                  <a:cubicBezTo>
                    <a:pt x="1986" y="893"/>
                    <a:pt x="1888" y="794"/>
                    <a:pt x="1767" y="713"/>
                  </a:cubicBezTo>
                  <a:lnTo>
                    <a:pt x="621" y="713"/>
                  </a:lnTo>
                  <a:cubicBezTo>
                    <a:pt x="593" y="736"/>
                    <a:pt x="566" y="746"/>
                    <a:pt x="542" y="746"/>
                  </a:cubicBezTo>
                  <a:cubicBezTo>
                    <a:pt x="482" y="746"/>
                    <a:pt x="440" y="684"/>
                    <a:pt x="440" y="613"/>
                  </a:cubicBezTo>
                  <a:cubicBezTo>
                    <a:pt x="440" y="528"/>
                    <a:pt x="500" y="453"/>
                    <a:pt x="584" y="435"/>
                  </a:cubicBezTo>
                  <a:cubicBezTo>
                    <a:pt x="703" y="411"/>
                    <a:pt x="780" y="295"/>
                    <a:pt x="756" y="177"/>
                  </a:cubicBezTo>
                  <a:cubicBezTo>
                    <a:pt x="735" y="72"/>
                    <a:pt x="643" y="0"/>
                    <a:pt x="540" y="0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360;p54">
              <a:extLst>
                <a:ext uri="{FF2B5EF4-FFF2-40B4-BE49-F238E27FC236}">
                  <a16:creationId xmlns:a16="http://schemas.microsoft.com/office/drawing/2014/main" id="{AA9432F5-8E9D-B519-A3E9-6468A6574FFD}"/>
                </a:ext>
              </a:extLst>
            </p:cNvPr>
            <p:cNvSpPr/>
            <p:nvPr/>
          </p:nvSpPr>
          <p:spPr>
            <a:xfrm>
              <a:off x="4036231" y="2296503"/>
              <a:ext cx="29847" cy="25614"/>
            </a:xfrm>
            <a:custGeom>
              <a:avLst/>
              <a:gdLst/>
              <a:ahLst/>
              <a:cxnLst/>
              <a:rect l="l" t="t" r="r" b="b"/>
              <a:pathLst>
                <a:path w="1107" h="950" extrusionOk="0">
                  <a:moveTo>
                    <a:pt x="634" y="1"/>
                  </a:moveTo>
                  <a:cubicBezTo>
                    <a:pt x="211" y="1"/>
                    <a:pt x="0" y="511"/>
                    <a:pt x="298" y="810"/>
                  </a:cubicBezTo>
                  <a:cubicBezTo>
                    <a:pt x="394" y="906"/>
                    <a:pt x="513" y="949"/>
                    <a:pt x="629" y="949"/>
                  </a:cubicBezTo>
                  <a:cubicBezTo>
                    <a:pt x="873" y="949"/>
                    <a:pt x="1107" y="760"/>
                    <a:pt x="1107" y="475"/>
                  </a:cubicBezTo>
                  <a:cubicBezTo>
                    <a:pt x="1107" y="213"/>
                    <a:pt x="896" y="1"/>
                    <a:pt x="634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361;p54">
              <a:extLst>
                <a:ext uri="{FF2B5EF4-FFF2-40B4-BE49-F238E27FC236}">
                  <a16:creationId xmlns:a16="http://schemas.microsoft.com/office/drawing/2014/main" id="{321B2CEE-4333-BACF-6BC9-49A0721B3FD9}"/>
                </a:ext>
              </a:extLst>
            </p:cNvPr>
            <p:cNvSpPr/>
            <p:nvPr/>
          </p:nvSpPr>
          <p:spPr>
            <a:xfrm>
              <a:off x="4184336" y="2362588"/>
              <a:ext cx="29847" cy="25587"/>
            </a:xfrm>
            <a:custGeom>
              <a:avLst/>
              <a:gdLst/>
              <a:ahLst/>
              <a:cxnLst/>
              <a:rect l="l" t="t" r="r" b="b"/>
              <a:pathLst>
                <a:path w="1107" h="949" extrusionOk="0">
                  <a:moveTo>
                    <a:pt x="635" y="1"/>
                  </a:moveTo>
                  <a:cubicBezTo>
                    <a:pt x="211" y="1"/>
                    <a:pt x="1" y="511"/>
                    <a:pt x="300" y="808"/>
                  </a:cubicBezTo>
                  <a:cubicBezTo>
                    <a:pt x="396" y="905"/>
                    <a:pt x="515" y="948"/>
                    <a:pt x="631" y="948"/>
                  </a:cubicBezTo>
                  <a:cubicBezTo>
                    <a:pt x="874" y="948"/>
                    <a:pt x="1107" y="759"/>
                    <a:pt x="1107" y="473"/>
                  </a:cubicBezTo>
                  <a:cubicBezTo>
                    <a:pt x="1107" y="211"/>
                    <a:pt x="895" y="1"/>
                    <a:pt x="635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362;p54">
              <a:extLst>
                <a:ext uri="{FF2B5EF4-FFF2-40B4-BE49-F238E27FC236}">
                  <a16:creationId xmlns:a16="http://schemas.microsoft.com/office/drawing/2014/main" id="{68BEB4AA-D751-BD35-AC12-949CFB3EB4A5}"/>
                </a:ext>
              </a:extLst>
            </p:cNvPr>
            <p:cNvSpPr/>
            <p:nvPr/>
          </p:nvSpPr>
          <p:spPr>
            <a:xfrm>
              <a:off x="4286092" y="2331608"/>
              <a:ext cx="40659" cy="11621"/>
            </a:xfrm>
            <a:custGeom>
              <a:avLst/>
              <a:gdLst/>
              <a:ahLst/>
              <a:cxnLst/>
              <a:rect l="l" t="t" r="r" b="b"/>
              <a:pathLst>
                <a:path w="1508" h="431" extrusionOk="0">
                  <a:moveTo>
                    <a:pt x="209" y="1"/>
                  </a:moveTo>
                  <a:cubicBezTo>
                    <a:pt x="95" y="1"/>
                    <a:pt x="1" y="95"/>
                    <a:pt x="3" y="211"/>
                  </a:cubicBezTo>
                  <a:cubicBezTo>
                    <a:pt x="3" y="305"/>
                    <a:pt x="65" y="387"/>
                    <a:pt x="151" y="387"/>
                  </a:cubicBezTo>
                  <a:cubicBezTo>
                    <a:pt x="174" y="387"/>
                    <a:pt x="199" y="381"/>
                    <a:pt x="225" y="368"/>
                  </a:cubicBezTo>
                  <a:lnTo>
                    <a:pt x="1285" y="368"/>
                  </a:lnTo>
                  <a:lnTo>
                    <a:pt x="1285" y="430"/>
                  </a:lnTo>
                  <a:cubicBezTo>
                    <a:pt x="1406" y="430"/>
                    <a:pt x="1505" y="332"/>
                    <a:pt x="1505" y="211"/>
                  </a:cubicBezTo>
                  <a:cubicBezTo>
                    <a:pt x="1508" y="95"/>
                    <a:pt x="1413" y="1"/>
                    <a:pt x="1300" y="1"/>
                  </a:cubicBezTo>
                  <a:cubicBezTo>
                    <a:pt x="1295" y="1"/>
                    <a:pt x="1290" y="1"/>
                    <a:pt x="1285" y="1"/>
                  </a:cubicBezTo>
                  <a:lnTo>
                    <a:pt x="225" y="1"/>
                  </a:lnTo>
                  <a:cubicBezTo>
                    <a:pt x="220" y="1"/>
                    <a:pt x="214" y="1"/>
                    <a:pt x="209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363;p54">
              <a:extLst>
                <a:ext uri="{FF2B5EF4-FFF2-40B4-BE49-F238E27FC236}">
                  <a16:creationId xmlns:a16="http://schemas.microsoft.com/office/drawing/2014/main" id="{97CC65D9-8799-24C5-187F-77EB6675531D}"/>
                </a:ext>
              </a:extLst>
            </p:cNvPr>
            <p:cNvSpPr/>
            <p:nvPr/>
          </p:nvSpPr>
          <p:spPr>
            <a:xfrm>
              <a:off x="4321926" y="2361159"/>
              <a:ext cx="26046" cy="11324"/>
            </a:xfrm>
            <a:custGeom>
              <a:avLst/>
              <a:gdLst/>
              <a:ahLst/>
              <a:cxnLst/>
              <a:rect l="l" t="t" r="r" b="b"/>
              <a:pathLst>
                <a:path w="966" h="420" extrusionOk="0">
                  <a:moveTo>
                    <a:pt x="184" y="1"/>
                  </a:moveTo>
                  <a:cubicBezTo>
                    <a:pt x="80" y="1"/>
                    <a:pt x="1" y="91"/>
                    <a:pt x="1" y="200"/>
                  </a:cubicBezTo>
                  <a:cubicBezTo>
                    <a:pt x="1" y="299"/>
                    <a:pt x="67" y="384"/>
                    <a:pt x="158" y="384"/>
                  </a:cubicBezTo>
                  <a:cubicBezTo>
                    <a:pt x="178" y="384"/>
                    <a:pt x="199" y="380"/>
                    <a:pt x="221" y="371"/>
                  </a:cubicBezTo>
                  <a:lnTo>
                    <a:pt x="744" y="371"/>
                  </a:lnTo>
                  <a:lnTo>
                    <a:pt x="744" y="420"/>
                  </a:lnTo>
                  <a:cubicBezTo>
                    <a:pt x="867" y="420"/>
                    <a:pt x="965" y="321"/>
                    <a:pt x="965" y="200"/>
                  </a:cubicBezTo>
                  <a:cubicBezTo>
                    <a:pt x="965" y="91"/>
                    <a:pt x="886" y="1"/>
                    <a:pt x="781" y="1"/>
                  </a:cubicBezTo>
                  <a:cubicBezTo>
                    <a:pt x="769" y="1"/>
                    <a:pt x="756" y="2"/>
                    <a:pt x="744" y="4"/>
                  </a:cubicBezTo>
                  <a:lnTo>
                    <a:pt x="221" y="4"/>
                  </a:lnTo>
                  <a:cubicBezTo>
                    <a:pt x="208" y="2"/>
                    <a:pt x="196" y="1"/>
                    <a:pt x="184" y="1"/>
                  </a:cubicBezTo>
                  <a:close/>
                </a:path>
              </a:pathLst>
            </a:custGeom>
            <a:solidFill>
              <a:srgbClr val="5C463F">
                <a:alpha val="741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364;p54">
              <a:extLst>
                <a:ext uri="{FF2B5EF4-FFF2-40B4-BE49-F238E27FC236}">
                  <a16:creationId xmlns:a16="http://schemas.microsoft.com/office/drawing/2014/main" id="{C184EBCC-46B5-3FD1-0580-E3D94221EDCA}"/>
                </a:ext>
              </a:extLst>
            </p:cNvPr>
            <p:cNvSpPr/>
            <p:nvPr/>
          </p:nvSpPr>
          <p:spPr>
            <a:xfrm>
              <a:off x="4010536" y="2489636"/>
              <a:ext cx="405031" cy="11459"/>
            </a:xfrm>
            <a:custGeom>
              <a:avLst/>
              <a:gdLst/>
              <a:ahLst/>
              <a:cxnLst/>
              <a:rect l="l" t="t" r="r" b="b"/>
              <a:pathLst>
                <a:path w="15022" h="425" extrusionOk="0">
                  <a:moveTo>
                    <a:pt x="14832" y="1"/>
                  </a:moveTo>
                  <a:cubicBezTo>
                    <a:pt x="14822" y="1"/>
                    <a:pt x="14812" y="1"/>
                    <a:pt x="14802" y="3"/>
                  </a:cubicBezTo>
                  <a:lnTo>
                    <a:pt x="220" y="3"/>
                  </a:lnTo>
                  <a:cubicBezTo>
                    <a:pt x="211" y="2"/>
                    <a:pt x="201" y="1"/>
                    <a:pt x="192" y="1"/>
                  </a:cubicBezTo>
                  <a:cubicBezTo>
                    <a:pt x="84" y="1"/>
                    <a:pt x="1" y="92"/>
                    <a:pt x="1" y="205"/>
                  </a:cubicBezTo>
                  <a:cubicBezTo>
                    <a:pt x="1" y="302"/>
                    <a:pt x="64" y="385"/>
                    <a:pt x="152" y="385"/>
                  </a:cubicBezTo>
                  <a:cubicBezTo>
                    <a:pt x="174" y="385"/>
                    <a:pt x="197" y="380"/>
                    <a:pt x="220" y="369"/>
                  </a:cubicBezTo>
                  <a:lnTo>
                    <a:pt x="14802" y="369"/>
                  </a:lnTo>
                  <a:lnTo>
                    <a:pt x="14802" y="425"/>
                  </a:lnTo>
                  <a:cubicBezTo>
                    <a:pt x="14923" y="425"/>
                    <a:pt x="15022" y="326"/>
                    <a:pt x="15022" y="205"/>
                  </a:cubicBezTo>
                  <a:cubicBezTo>
                    <a:pt x="15022" y="94"/>
                    <a:pt x="14939" y="1"/>
                    <a:pt x="148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Types of Natural Disasters Class by Slidesgo">
  <a:themeElements>
    <a:clrScheme name="Simple Light">
      <a:dk1>
        <a:srgbClr val="167480"/>
      </a:dk1>
      <a:lt1>
        <a:srgbClr val="DDFFEE"/>
      </a:lt1>
      <a:dk2>
        <a:srgbClr val="5C463F"/>
      </a:dk2>
      <a:lt2>
        <a:srgbClr val="F1EFD8"/>
      </a:lt2>
      <a:accent1>
        <a:srgbClr val="FFD238"/>
      </a:accent1>
      <a:accent2>
        <a:srgbClr val="FFAA21"/>
      </a:accent2>
      <a:accent3>
        <a:srgbClr val="EB5D37"/>
      </a:accent3>
      <a:accent4>
        <a:srgbClr val="9FBB2D"/>
      </a:accent4>
      <a:accent5>
        <a:srgbClr val="9CD3D0"/>
      </a:accent5>
      <a:accent6>
        <a:srgbClr val="9E99A3"/>
      </a:accent6>
      <a:hlink>
        <a:srgbClr val="5C463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571</Words>
  <Application>Microsoft Office PowerPoint</Application>
  <PresentationFormat>On-screen Show (16:9)</PresentationFormat>
  <Paragraphs>98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Londrina Solid</vt:lpstr>
      <vt:lpstr>Bebas Neue</vt:lpstr>
      <vt:lpstr>Roboto Medium</vt:lpstr>
      <vt:lpstr>Roboto</vt:lpstr>
      <vt:lpstr>Arial</vt:lpstr>
      <vt:lpstr>__Fira_Sans_3fb951</vt:lpstr>
      <vt:lpstr>Types of Natural Disasters Class by Slidesgo</vt:lpstr>
      <vt:lpstr>Seismic Detection Across the Solar System</vt:lpstr>
      <vt:lpstr>Introduction</vt:lpstr>
      <vt:lpstr>Problem Statement</vt:lpstr>
      <vt:lpstr>OVERVIEW</vt:lpstr>
      <vt:lpstr>01</vt:lpstr>
      <vt:lpstr>Dataset Overview</vt:lpstr>
      <vt:lpstr>Data Preprocessing</vt:lpstr>
      <vt:lpstr>Model Architecture!</vt:lpstr>
      <vt:lpstr>Key Components:</vt:lpstr>
      <vt:lpstr>Why Transformer?:</vt:lpstr>
      <vt:lpstr>Transformer Architecture</vt:lpstr>
      <vt:lpstr>TYPES OF NATURAL DISASTERS</vt:lpstr>
      <vt:lpstr>Loading and Processing</vt:lpstr>
      <vt:lpstr>Training the Model</vt:lpstr>
      <vt:lpstr>Evaluation &amp; Result</vt:lpstr>
      <vt:lpstr>Evaluation Metrics:</vt:lpstr>
      <vt:lpstr>    —Results</vt:lpstr>
      <vt:lpstr>Summary:</vt:lpstr>
      <vt:lpstr>Impact</vt:lpstr>
      <vt:lpstr>Future Directions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Seismic Detection Across the Solar System</dc:title>
  <cp:lastModifiedBy>Haneen Amer</cp:lastModifiedBy>
  <cp:revision>2</cp:revision>
  <dcterms:modified xsi:type="dcterms:W3CDTF">2024-10-20T13:37:12Z</dcterms:modified>
</cp:coreProperties>
</file>